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7" r:id="rId4"/>
    <p:sldId id="259" r:id="rId5"/>
    <p:sldId id="260" r:id="rId6"/>
    <p:sldId id="261" r:id="rId7"/>
    <p:sldId id="262" r:id="rId8"/>
    <p:sldId id="263" r:id="rId9"/>
    <p:sldId id="264" r:id="rId10"/>
    <p:sldId id="268" r:id="rId11"/>
    <p:sldId id="266"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CAAAB3-E23F-4B4C-8D1A-39FF531F165B}" v="5742" dt="2022-04-28T13:38:34.272"/>
    <p1510:client id="{7C2AD1FC-4804-427E-AF9B-13729FC7DA14}" v="105" dt="2022-04-28T15:45:47.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lian, David" userId="abaecdff-2d9d-41f0-872e-4be1117dbae5" providerId="ADAL" clId="{7C2AD1FC-4804-427E-AF9B-13729FC7DA14}"/>
    <pc:docChg chg="delSld modSld">
      <pc:chgData name="Kilian, David" userId="abaecdff-2d9d-41f0-872e-4be1117dbae5" providerId="ADAL" clId="{7C2AD1FC-4804-427E-AF9B-13729FC7DA14}" dt="2022-04-28T15:45:47.205" v="102"/>
      <pc:docMkLst>
        <pc:docMk/>
      </pc:docMkLst>
      <pc:sldChg chg="del">
        <pc:chgData name="Kilian, David" userId="abaecdff-2d9d-41f0-872e-4be1117dbae5" providerId="ADAL" clId="{7C2AD1FC-4804-427E-AF9B-13729FC7DA14}" dt="2022-04-28T15:15:47.785" v="0" actId="2696"/>
        <pc:sldMkLst>
          <pc:docMk/>
          <pc:sldMk cId="3035171397" sldId="258"/>
        </pc:sldMkLst>
      </pc:sldChg>
      <pc:sldChg chg="addSp modSp mod">
        <pc:chgData name="Kilian, David" userId="abaecdff-2d9d-41f0-872e-4be1117dbae5" providerId="ADAL" clId="{7C2AD1FC-4804-427E-AF9B-13729FC7DA14}" dt="2022-04-28T15:28:10.746" v="77" actId="1076"/>
        <pc:sldMkLst>
          <pc:docMk/>
          <pc:sldMk cId="3055554151" sldId="262"/>
        </pc:sldMkLst>
        <pc:spChg chg="mod">
          <ac:chgData name="Kilian, David" userId="abaecdff-2d9d-41f0-872e-4be1117dbae5" providerId="ADAL" clId="{7C2AD1FC-4804-427E-AF9B-13729FC7DA14}" dt="2022-04-28T15:27:35.002" v="73" actId="20577"/>
          <ac:spMkLst>
            <pc:docMk/>
            <pc:sldMk cId="3055554151" sldId="262"/>
            <ac:spMk id="2" creationId="{1B78DE91-73BB-D545-8D52-695A81EE824C}"/>
          </ac:spMkLst>
        </pc:spChg>
        <pc:spChg chg="add mod">
          <ac:chgData name="Kilian, David" userId="abaecdff-2d9d-41f0-872e-4be1117dbae5" providerId="ADAL" clId="{7C2AD1FC-4804-427E-AF9B-13729FC7DA14}" dt="2022-04-28T15:28:10.746" v="77" actId="1076"/>
          <ac:spMkLst>
            <pc:docMk/>
            <pc:sldMk cId="3055554151" sldId="262"/>
            <ac:spMk id="9" creationId="{79FBB5A8-EB9B-49CF-A681-D247D5E0F6A5}"/>
          </ac:spMkLst>
        </pc:spChg>
      </pc:sldChg>
      <pc:sldChg chg="addSp modSp mod modAnim">
        <pc:chgData name="Kilian, David" userId="abaecdff-2d9d-41f0-872e-4be1117dbae5" providerId="ADAL" clId="{7C2AD1FC-4804-427E-AF9B-13729FC7DA14}" dt="2022-04-28T15:25:33.925" v="51"/>
        <pc:sldMkLst>
          <pc:docMk/>
          <pc:sldMk cId="1927295497" sldId="266"/>
        </pc:sldMkLst>
        <pc:spChg chg="add mod">
          <ac:chgData name="Kilian, David" userId="abaecdff-2d9d-41f0-872e-4be1117dbae5" providerId="ADAL" clId="{7C2AD1FC-4804-427E-AF9B-13729FC7DA14}" dt="2022-04-28T15:25:26.843" v="50" actId="1076"/>
          <ac:spMkLst>
            <pc:docMk/>
            <pc:sldMk cId="1927295497" sldId="266"/>
            <ac:spMk id="8" creationId="{FF275EA4-4A8B-4C2E-8019-DF4082549FB0}"/>
          </ac:spMkLst>
        </pc:spChg>
        <pc:cxnChg chg="add mod">
          <ac:chgData name="Kilian, David" userId="abaecdff-2d9d-41f0-872e-4be1117dbae5" providerId="ADAL" clId="{7C2AD1FC-4804-427E-AF9B-13729FC7DA14}" dt="2022-04-28T15:25:06.188" v="8" actId="14100"/>
          <ac:cxnSpMkLst>
            <pc:docMk/>
            <pc:sldMk cId="1927295497" sldId="266"/>
            <ac:cxnSpMk id="4" creationId="{9735C774-D17F-4426-AA11-207BABA318A3}"/>
          </ac:cxnSpMkLst>
        </pc:cxnChg>
      </pc:sldChg>
      <pc:sldChg chg="modSp mod">
        <pc:chgData name="Kilian, David" userId="abaecdff-2d9d-41f0-872e-4be1117dbae5" providerId="ADAL" clId="{7C2AD1FC-4804-427E-AF9B-13729FC7DA14}" dt="2022-04-28T15:24:00.409" v="1" actId="14100"/>
        <pc:sldMkLst>
          <pc:docMk/>
          <pc:sldMk cId="2159505342" sldId="268"/>
        </pc:sldMkLst>
        <pc:cxnChg chg="mod">
          <ac:chgData name="Kilian, David" userId="abaecdff-2d9d-41f0-872e-4be1117dbae5" providerId="ADAL" clId="{7C2AD1FC-4804-427E-AF9B-13729FC7DA14}" dt="2022-04-28T15:24:00.409" v="1" actId="14100"/>
          <ac:cxnSpMkLst>
            <pc:docMk/>
            <pc:sldMk cId="2159505342" sldId="268"/>
            <ac:cxnSpMk id="8" creationId="{87C3FF2D-F116-3D02-2920-1DB4ED3D449E}"/>
          </ac:cxnSpMkLst>
        </pc:cxnChg>
      </pc:sldChg>
      <pc:sldChg chg="modSp mod">
        <pc:chgData name="Kilian, David" userId="abaecdff-2d9d-41f0-872e-4be1117dbae5" providerId="ADAL" clId="{7C2AD1FC-4804-427E-AF9B-13729FC7DA14}" dt="2022-04-28T15:29:00.931" v="79" actId="1076"/>
        <pc:sldMkLst>
          <pc:docMk/>
          <pc:sldMk cId="584785164" sldId="269"/>
        </pc:sldMkLst>
        <pc:spChg chg="mod">
          <ac:chgData name="Kilian, David" userId="abaecdff-2d9d-41f0-872e-4be1117dbae5" providerId="ADAL" clId="{7C2AD1FC-4804-427E-AF9B-13729FC7DA14}" dt="2022-04-28T15:29:00.931" v="79" actId="1076"/>
          <ac:spMkLst>
            <pc:docMk/>
            <pc:sldMk cId="584785164" sldId="269"/>
            <ac:spMk id="5" creationId="{26E0BA79-23BE-9DD9-6BD3-3E51DC46372D}"/>
          </ac:spMkLst>
        </pc:spChg>
      </pc:sldChg>
      <pc:sldChg chg="addSp modSp mod modAnim">
        <pc:chgData name="Kilian, David" userId="abaecdff-2d9d-41f0-872e-4be1117dbae5" providerId="ADAL" clId="{7C2AD1FC-4804-427E-AF9B-13729FC7DA14}" dt="2022-04-28T15:45:47.205" v="102"/>
        <pc:sldMkLst>
          <pc:docMk/>
          <pc:sldMk cId="654294880" sldId="270"/>
        </pc:sldMkLst>
        <pc:spChg chg="mod">
          <ac:chgData name="Kilian, David" userId="abaecdff-2d9d-41f0-872e-4be1117dbae5" providerId="ADAL" clId="{7C2AD1FC-4804-427E-AF9B-13729FC7DA14}" dt="2022-04-28T15:29:29.616" v="82" actId="20577"/>
          <ac:spMkLst>
            <pc:docMk/>
            <pc:sldMk cId="654294880" sldId="270"/>
            <ac:spMk id="8" creationId="{61ED5F2F-A73E-13F6-A3D4-9AC18A981F4C}"/>
          </ac:spMkLst>
        </pc:spChg>
        <pc:spChg chg="add mod">
          <ac:chgData name="Kilian, David" userId="abaecdff-2d9d-41f0-872e-4be1117dbae5" providerId="ADAL" clId="{7C2AD1FC-4804-427E-AF9B-13729FC7DA14}" dt="2022-04-28T15:45:19.177" v="100" actId="1035"/>
          <ac:spMkLst>
            <pc:docMk/>
            <pc:sldMk cId="654294880" sldId="270"/>
            <ac:spMk id="18" creationId="{139A8A5F-9892-4F2A-A69C-24E6CC756803}"/>
          </ac:spMkLst>
        </pc:spChg>
      </pc:sldChg>
    </pc:docChg>
  </pc:docChgLst>
  <pc:docChgLst>
    <pc:chgData name="Kilian, David" userId="abaecdff-2d9d-41f0-872e-4be1117dbae5" providerId="ADAL" clId="{6BCAAAB3-E23F-4B4C-8D1A-39FF531F165B}"/>
    <pc:docChg chg="undo redo custSel addSld delSld modSld sldOrd">
      <pc:chgData name="Kilian, David" userId="abaecdff-2d9d-41f0-872e-4be1117dbae5" providerId="ADAL" clId="{6BCAAAB3-E23F-4B4C-8D1A-39FF531F165B}" dt="2022-04-28T13:38:34.271" v="8810" actId="20577"/>
      <pc:docMkLst>
        <pc:docMk/>
      </pc:docMkLst>
      <pc:sldChg chg="modSp mod">
        <pc:chgData name="Kilian, David" userId="abaecdff-2d9d-41f0-872e-4be1117dbae5" providerId="ADAL" clId="{6BCAAAB3-E23F-4B4C-8D1A-39FF531F165B}" dt="2022-04-27T23:04:42.171" v="635" actId="20577"/>
        <pc:sldMkLst>
          <pc:docMk/>
          <pc:sldMk cId="109857222" sldId="256"/>
        </pc:sldMkLst>
        <pc:spChg chg="mod">
          <ac:chgData name="Kilian, David" userId="abaecdff-2d9d-41f0-872e-4be1117dbae5" providerId="ADAL" clId="{6BCAAAB3-E23F-4B4C-8D1A-39FF531F165B}" dt="2022-04-27T23:04:37.787" v="611" actId="20577"/>
          <ac:spMkLst>
            <pc:docMk/>
            <pc:sldMk cId="109857222" sldId="256"/>
            <ac:spMk id="2" creationId="{00000000-0000-0000-0000-000000000000}"/>
          </ac:spMkLst>
        </pc:spChg>
        <pc:spChg chg="mod">
          <ac:chgData name="Kilian, David" userId="abaecdff-2d9d-41f0-872e-4be1117dbae5" providerId="ADAL" clId="{6BCAAAB3-E23F-4B4C-8D1A-39FF531F165B}" dt="2022-04-27T23:04:42.171" v="635" actId="20577"/>
          <ac:spMkLst>
            <pc:docMk/>
            <pc:sldMk cId="109857222" sldId="256"/>
            <ac:spMk id="3" creationId="{00000000-0000-0000-0000-000000000000}"/>
          </ac:spMkLst>
        </pc:spChg>
      </pc:sldChg>
      <pc:sldChg chg="modSp new mod">
        <pc:chgData name="Kilian, David" userId="abaecdff-2d9d-41f0-872e-4be1117dbae5" providerId="ADAL" clId="{6BCAAAB3-E23F-4B4C-8D1A-39FF531F165B}" dt="2022-04-27T23:19:42.808" v="1083" actId="20577"/>
        <pc:sldMkLst>
          <pc:docMk/>
          <pc:sldMk cId="3087056860" sldId="257"/>
        </pc:sldMkLst>
        <pc:spChg chg="mod">
          <ac:chgData name="Kilian, David" userId="abaecdff-2d9d-41f0-872e-4be1117dbae5" providerId="ADAL" clId="{6BCAAAB3-E23F-4B4C-8D1A-39FF531F165B}" dt="2022-04-27T22:57:21.905" v="23" actId="20577"/>
          <ac:spMkLst>
            <pc:docMk/>
            <pc:sldMk cId="3087056860" sldId="257"/>
            <ac:spMk id="2" creationId="{CE06210B-3924-974A-8206-3DAED1346FC1}"/>
          </ac:spMkLst>
        </pc:spChg>
        <pc:spChg chg="mod">
          <ac:chgData name="Kilian, David" userId="abaecdff-2d9d-41f0-872e-4be1117dbae5" providerId="ADAL" clId="{6BCAAAB3-E23F-4B4C-8D1A-39FF531F165B}" dt="2022-04-27T23:19:42.808" v="1083" actId="20577"/>
          <ac:spMkLst>
            <pc:docMk/>
            <pc:sldMk cId="3087056860" sldId="257"/>
            <ac:spMk id="3" creationId="{BAD69FAD-1C6C-8742-A5CD-621D26453CA6}"/>
          </ac:spMkLst>
        </pc:spChg>
      </pc:sldChg>
      <pc:sldChg chg="modSp new mod ord modShow">
        <pc:chgData name="Kilian, David" userId="abaecdff-2d9d-41f0-872e-4be1117dbae5" providerId="ADAL" clId="{6BCAAAB3-E23F-4B4C-8D1A-39FF531F165B}" dt="2022-04-27T23:39:28.063" v="2178" actId="729"/>
        <pc:sldMkLst>
          <pc:docMk/>
          <pc:sldMk cId="3035171397" sldId="258"/>
        </pc:sldMkLst>
        <pc:spChg chg="mod">
          <ac:chgData name="Kilian, David" userId="abaecdff-2d9d-41f0-872e-4be1117dbae5" providerId="ADAL" clId="{6BCAAAB3-E23F-4B4C-8D1A-39FF531F165B}" dt="2022-04-27T22:57:27.761" v="52" actId="20577"/>
          <ac:spMkLst>
            <pc:docMk/>
            <pc:sldMk cId="3035171397" sldId="258"/>
            <ac:spMk id="3" creationId="{5682EEC4-0F29-C248-BF52-98696F15B9A6}"/>
          </ac:spMkLst>
        </pc:spChg>
      </pc:sldChg>
      <pc:sldChg chg="addSp modSp new mod modClrScheme modShow chgLayout">
        <pc:chgData name="Kilian, David" userId="abaecdff-2d9d-41f0-872e-4be1117dbae5" providerId="ADAL" clId="{6BCAAAB3-E23F-4B4C-8D1A-39FF531F165B}" dt="2022-04-27T23:24:04.748" v="1508" actId="729"/>
        <pc:sldMkLst>
          <pc:docMk/>
          <pc:sldMk cId="1090402737" sldId="259"/>
        </pc:sldMkLst>
        <pc:spChg chg="mod ord">
          <ac:chgData name="Kilian, David" userId="abaecdff-2d9d-41f0-872e-4be1117dbae5" providerId="ADAL" clId="{6BCAAAB3-E23F-4B4C-8D1A-39FF531F165B}" dt="2022-04-27T23:05:14.450" v="651" actId="20577"/>
          <ac:spMkLst>
            <pc:docMk/>
            <pc:sldMk cId="1090402737" sldId="259"/>
            <ac:spMk id="2" creationId="{E01EFE28-606C-374A-A278-F941FC99C81A}"/>
          </ac:spMkLst>
        </pc:spChg>
        <pc:spChg chg="mod ord">
          <ac:chgData name="Kilian, David" userId="abaecdff-2d9d-41f0-872e-4be1117dbae5" providerId="ADAL" clId="{6BCAAAB3-E23F-4B4C-8D1A-39FF531F165B}" dt="2022-04-27T23:22:44.593" v="1369" actId="20577"/>
          <ac:spMkLst>
            <pc:docMk/>
            <pc:sldMk cId="1090402737" sldId="259"/>
            <ac:spMk id="3" creationId="{886FA0B7-ED74-2A43-8B5A-9E384A80C852}"/>
          </ac:spMkLst>
        </pc:spChg>
        <pc:spChg chg="add mod ord">
          <ac:chgData name="Kilian, David" userId="abaecdff-2d9d-41f0-872e-4be1117dbae5" providerId="ADAL" clId="{6BCAAAB3-E23F-4B4C-8D1A-39FF531F165B}" dt="2022-04-27T23:23:54.678" v="1507" actId="20577"/>
          <ac:spMkLst>
            <pc:docMk/>
            <pc:sldMk cId="1090402737" sldId="259"/>
            <ac:spMk id="4" creationId="{8B6A35F3-4BC8-0345-8D30-07BF9D6BA883}"/>
          </ac:spMkLst>
        </pc:spChg>
        <pc:spChg chg="add mod">
          <ac:chgData name="Kilian, David" userId="abaecdff-2d9d-41f0-872e-4be1117dbae5" providerId="ADAL" clId="{6BCAAAB3-E23F-4B4C-8D1A-39FF531F165B}" dt="2022-04-27T23:05:30.035" v="668" actId="1076"/>
          <ac:spMkLst>
            <pc:docMk/>
            <pc:sldMk cId="1090402737" sldId="259"/>
            <ac:spMk id="5" creationId="{9E59EEAC-B9CF-594A-842D-1AB4036F4896}"/>
          </ac:spMkLst>
        </pc:spChg>
      </pc:sldChg>
      <pc:sldChg chg="new del">
        <pc:chgData name="Kilian, David" userId="abaecdff-2d9d-41f0-872e-4be1117dbae5" providerId="ADAL" clId="{6BCAAAB3-E23F-4B4C-8D1A-39FF531F165B}" dt="2022-04-27T22:57:32.838" v="54" actId="680"/>
        <pc:sldMkLst>
          <pc:docMk/>
          <pc:sldMk cId="2558113157" sldId="259"/>
        </pc:sldMkLst>
      </pc:sldChg>
      <pc:sldChg chg="addSp modSp new mod modAnim">
        <pc:chgData name="Kilian, David" userId="abaecdff-2d9d-41f0-872e-4be1117dbae5" providerId="ADAL" clId="{6BCAAAB3-E23F-4B4C-8D1A-39FF531F165B}" dt="2022-04-28T04:20:29.094" v="8770" actId="113"/>
        <pc:sldMkLst>
          <pc:docMk/>
          <pc:sldMk cId="485415357" sldId="260"/>
        </pc:sldMkLst>
        <pc:spChg chg="mod">
          <ac:chgData name="Kilian, David" userId="abaecdff-2d9d-41f0-872e-4be1117dbae5" providerId="ADAL" clId="{6BCAAAB3-E23F-4B4C-8D1A-39FF531F165B}" dt="2022-04-27T22:58:21.346" v="90" actId="20577"/>
          <ac:spMkLst>
            <pc:docMk/>
            <pc:sldMk cId="485415357" sldId="260"/>
            <ac:spMk id="2" creationId="{7F9550B6-DA2D-354F-89EA-4A9FEF28359A}"/>
          </ac:spMkLst>
        </pc:spChg>
        <pc:spChg chg="mod">
          <ac:chgData name="Kilian, David" userId="abaecdff-2d9d-41f0-872e-4be1117dbae5" providerId="ADAL" clId="{6BCAAAB3-E23F-4B4C-8D1A-39FF531F165B}" dt="2022-04-28T04:20:29.094" v="8770" actId="113"/>
          <ac:spMkLst>
            <pc:docMk/>
            <pc:sldMk cId="485415357" sldId="260"/>
            <ac:spMk id="3" creationId="{3D0DE0DD-1B7E-5B4F-B1F8-9F982FA67C86}"/>
          </ac:spMkLst>
        </pc:spChg>
        <pc:spChg chg="add mod">
          <ac:chgData name="Kilian, David" userId="abaecdff-2d9d-41f0-872e-4be1117dbae5" providerId="ADAL" clId="{6BCAAAB3-E23F-4B4C-8D1A-39FF531F165B}" dt="2022-04-27T23:27:09.686" v="1720" actId="20577"/>
          <ac:spMkLst>
            <pc:docMk/>
            <pc:sldMk cId="485415357" sldId="260"/>
            <ac:spMk id="4" creationId="{CB50A9AF-59C1-B74C-AE20-356306D16DCB}"/>
          </ac:spMkLst>
        </pc:spChg>
        <pc:spChg chg="add mod">
          <ac:chgData name="Kilian, David" userId="abaecdff-2d9d-41f0-872e-4be1117dbae5" providerId="ADAL" clId="{6BCAAAB3-E23F-4B4C-8D1A-39FF531F165B}" dt="2022-04-27T23:26:48.048" v="1699" actId="1076"/>
          <ac:spMkLst>
            <pc:docMk/>
            <pc:sldMk cId="485415357" sldId="260"/>
            <ac:spMk id="5" creationId="{9F0A7058-2BF1-574A-AD66-1EBE16A18366}"/>
          </ac:spMkLst>
        </pc:spChg>
        <pc:cxnChg chg="add mod">
          <ac:chgData name="Kilian, David" userId="abaecdff-2d9d-41f0-872e-4be1117dbae5" providerId="ADAL" clId="{6BCAAAB3-E23F-4B4C-8D1A-39FF531F165B}" dt="2022-04-27T23:28:58.150" v="1751" actId="14100"/>
          <ac:cxnSpMkLst>
            <pc:docMk/>
            <pc:sldMk cId="485415357" sldId="260"/>
            <ac:cxnSpMk id="6" creationId="{20F7358C-CEFC-8B44-B757-AE01D1611E87}"/>
          </ac:cxnSpMkLst>
        </pc:cxnChg>
        <pc:cxnChg chg="add mod">
          <ac:chgData name="Kilian, David" userId="abaecdff-2d9d-41f0-872e-4be1117dbae5" providerId="ADAL" clId="{6BCAAAB3-E23F-4B4C-8D1A-39FF531F165B}" dt="2022-04-27T23:28:27.409" v="1748" actId="14100"/>
          <ac:cxnSpMkLst>
            <pc:docMk/>
            <pc:sldMk cId="485415357" sldId="260"/>
            <ac:cxnSpMk id="7" creationId="{7E1C21F9-2E3B-6748-8962-1DD5575182C7}"/>
          </ac:cxnSpMkLst>
        </pc:cxnChg>
        <pc:cxnChg chg="add mod">
          <ac:chgData name="Kilian, David" userId="abaecdff-2d9d-41f0-872e-4be1117dbae5" providerId="ADAL" clId="{6BCAAAB3-E23F-4B4C-8D1A-39FF531F165B}" dt="2022-04-27T23:28:13.017" v="1744" actId="14100"/>
          <ac:cxnSpMkLst>
            <pc:docMk/>
            <pc:sldMk cId="485415357" sldId="260"/>
            <ac:cxnSpMk id="8" creationId="{08AEADE4-2D39-E545-ADC5-9599C1777FC0}"/>
          </ac:cxnSpMkLst>
        </pc:cxnChg>
        <pc:cxnChg chg="add mod">
          <ac:chgData name="Kilian, David" userId="abaecdff-2d9d-41f0-872e-4be1117dbae5" providerId="ADAL" clId="{6BCAAAB3-E23F-4B4C-8D1A-39FF531F165B}" dt="2022-04-27T23:28:03.537" v="1741" actId="14100"/>
          <ac:cxnSpMkLst>
            <pc:docMk/>
            <pc:sldMk cId="485415357" sldId="260"/>
            <ac:cxnSpMk id="9" creationId="{0A3B142A-AFB7-2F4E-B315-6D7528BA237D}"/>
          </ac:cxnSpMkLst>
        </pc:cxnChg>
        <pc:cxnChg chg="add mod">
          <ac:chgData name="Kilian, David" userId="abaecdff-2d9d-41f0-872e-4be1117dbae5" providerId="ADAL" clId="{6BCAAAB3-E23F-4B4C-8D1A-39FF531F165B}" dt="2022-04-27T23:28:53.101" v="1750" actId="14100"/>
          <ac:cxnSpMkLst>
            <pc:docMk/>
            <pc:sldMk cId="485415357" sldId="260"/>
            <ac:cxnSpMk id="10" creationId="{5E0316F7-F07E-DE47-BE47-2C8837A31414}"/>
          </ac:cxnSpMkLst>
        </pc:cxnChg>
        <pc:cxnChg chg="add mod">
          <ac:chgData name="Kilian, David" userId="abaecdff-2d9d-41f0-872e-4be1117dbae5" providerId="ADAL" clId="{6BCAAAB3-E23F-4B4C-8D1A-39FF531F165B}" dt="2022-04-27T23:27:44.097" v="1734" actId="14100"/>
          <ac:cxnSpMkLst>
            <pc:docMk/>
            <pc:sldMk cId="485415357" sldId="260"/>
            <ac:cxnSpMk id="11" creationId="{FC0A6719-8A85-8543-9008-3008168B25DC}"/>
          </ac:cxnSpMkLst>
        </pc:cxnChg>
        <pc:cxnChg chg="add mod">
          <ac:chgData name="Kilian, David" userId="abaecdff-2d9d-41f0-872e-4be1117dbae5" providerId="ADAL" clId="{6BCAAAB3-E23F-4B4C-8D1A-39FF531F165B}" dt="2022-04-27T23:27:37.753" v="1732" actId="14100"/>
          <ac:cxnSpMkLst>
            <pc:docMk/>
            <pc:sldMk cId="485415357" sldId="260"/>
            <ac:cxnSpMk id="12" creationId="{F81DE616-6406-4646-9951-EB6A337A73F6}"/>
          </ac:cxnSpMkLst>
        </pc:cxnChg>
      </pc:sldChg>
      <pc:sldChg chg="addSp modSp new mod modAnim">
        <pc:chgData name="Kilian, David" userId="abaecdff-2d9d-41f0-872e-4be1117dbae5" providerId="ADAL" clId="{6BCAAAB3-E23F-4B4C-8D1A-39FF531F165B}" dt="2022-04-28T03:30:59.439" v="5173" actId="14100"/>
        <pc:sldMkLst>
          <pc:docMk/>
          <pc:sldMk cId="2326875132" sldId="261"/>
        </pc:sldMkLst>
        <pc:spChg chg="mod">
          <ac:chgData name="Kilian, David" userId="abaecdff-2d9d-41f0-872e-4be1117dbae5" providerId="ADAL" clId="{6BCAAAB3-E23F-4B4C-8D1A-39FF531F165B}" dt="2022-04-27T23:45:35.412" v="2466" actId="20577"/>
          <ac:spMkLst>
            <pc:docMk/>
            <pc:sldMk cId="2326875132" sldId="261"/>
            <ac:spMk id="2" creationId="{61788505-BE66-B541-AFB5-092FA979403E}"/>
          </ac:spMkLst>
        </pc:spChg>
        <pc:spChg chg="mod">
          <ac:chgData name="Kilian, David" userId="abaecdff-2d9d-41f0-872e-4be1117dbae5" providerId="ADAL" clId="{6BCAAAB3-E23F-4B4C-8D1A-39FF531F165B}" dt="2022-04-28T03:30:22.461" v="5154" actId="20577"/>
          <ac:spMkLst>
            <pc:docMk/>
            <pc:sldMk cId="2326875132" sldId="261"/>
            <ac:spMk id="3" creationId="{92B0DCF2-4AE0-1C4B-B957-A7A2FD3A7159}"/>
          </ac:spMkLst>
        </pc:spChg>
        <pc:spChg chg="add mod">
          <ac:chgData name="Kilian, David" userId="abaecdff-2d9d-41f0-872e-4be1117dbae5" providerId="ADAL" clId="{6BCAAAB3-E23F-4B4C-8D1A-39FF531F165B}" dt="2022-04-27T23:46:13.717" v="2468" actId="207"/>
          <ac:spMkLst>
            <pc:docMk/>
            <pc:sldMk cId="2326875132" sldId="261"/>
            <ac:spMk id="4" creationId="{F816E199-14B3-AE49-BBA6-ADB5A84CBB88}"/>
          </ac:spMkLst>
        </pc:spChg>
        <pc:spChg chg="add mod">
          <ac:chgData name="Kilian, David" userId="abaecdff-2d9d-41f0-872e-4be1117dbae5" providerId="ADAL" clId="{6BCAAAB3-E23F-4B4C-8D1A-39FF531F165B}" dt="2022-04-27T23:47:22.313" v="2561" actId="6549"/>
          <ac:spMkLst>
            <pc:docMk/>
            <pc:sldMk cId="2326875132" sldId="261"/>
            <ac:spMk id="5" creationId="{ED98320D-54DC-0E43-9FE3-62DFF069ED7B}"/>
          </ac:spMkLst>
        </pc:spChg>
        <pc:spChg chg="add mod">
          <ac:chgData name="Kilian, David" userId="abaecdff-2d9d-41f0-872e-4be1117dbae5" providerId="ADAL" clId="{6BCAAAB3-E23F-4B4C-8D1A-39FF531F165B}" dt="2022-04-28T00:00:45.343" v="2962" actId="20577"/>
          <ac:spMkLst>
            <pc:docMk/>
            <pc:sldMk cId="2326875132" sldId="261"/>
            <ac:spMk id="6" creationId="{B3F90A34-A3B8-CD4D-A4E9-9D18F6B05A53}"/>
          </ac:spMkLst>
        </pc:spChg>
        <pc:spChg chg="add mod">
          <ac:chgData name="Kilian, David" userId="abaecdff-2d9d-41f0-872e-4be1117dbae5" providerId="ADAL" clId="{6BCAAAB3-E23F-4B4C-8D1A-39FF531F165B}" dt="2022-04-27T23:41:22.240" v="2233" actId="1076"/>
          <ac:spMkLst>
            <pc:docMk/>
            <pc:sldMk cId="2326875132" sldId="261"/>
            <ac:spMk id="7" creationId="{046CE93B-BA65-284A-9FF5-67091C5BFAFA}"/>
          </ac:spMkLst>
        </pc:spChg>
        <pc:spChg chg="add mod">
          <ac:chgData name="Kilian, David" userId="abaecdff-2d9d-41f0-872e-4be1117dbae5" providerId="ADAL" clId="{6BCAAAB3-E23F-4B4C-8D1A-39FF531F165B}" dt="2022-04-28T00:01:00.467" v="2973" actId="14100"/>
          <ac:spMkLst>
            <pc:docMk/>
            <pc:sldMk cId="2326875132" sldId="261"/>
            <ac:spMk id="8" creationId="{9561CC3F-A9E9-014B-8403-24F03CEA8520}"/>
          </ac:spMkLst>
        </pc:spChg>
        <pc:spChg chg="add mod">
          <ac:chgData name="Kilian, David" userId="abaecdff-2d9d-41f0-872e-4be1117dbae5" providerId="ADAL" clId="{6BCAAAB3-E23F-4B4C-8D1A-39FF531F165B}" dt="2022-04-27T23:43:47.546" v="2413" actId="1076"/>
          <ac:spMkLst>
            <pc:docMk/>
            <pc:sldMk cId="2326875132" sldId="261"/>
            <ac:spMk id="9" creationId="{5A90B7F9-0455-4745-A137-2F3CD9EEB179}"/>
          </ac:spMkLst>
        </pc:spChg>
        <pc:spChg chg="add mod">
          <ac:chgData name="Kilian, David" userId="abaecdff-2d9d-41f0-872e-4be1117dbae5" providerId="ADAL" clId="{6BCAAAB3-E23F-4B4C-8D1A-39FF531F165B}" dt="2022-04-28T03:30:59.439" v="5173" actId="14100"/>
          <ac:spMkLst>
            <pc:docMk/>
            <pc:sldMk cId="2326875132" sldId="261"/>
            <ac:spMk id="21" creationId="{BE9D7548-3D4E-1F42-BA61-BB5D9D7C189A}"/>
          </ac:spMkLst>
        </pc:spChg>
        <pc:cxnChg chg="add mod">
          <ac:chgData name="Kilian, David" userId="abaecdff-2d9d-41f0-872e-4be1117dbae5" providerId="ADAL" clId="{6BCAAAB3-E23F-4B4C-8D1A-39FF531F165B}" dt="2022-04-27T23:43:16.398" v="2404" actId="208"/>
          <ac:cxnSpMkLst>
            <pc:docMk/>
            <pc:sldMk cId="2326875132" sldId="261"/>
            <ac:cxnSpMk id="10" creationId="{7D175BE1-1D38-5C44-B4E5-A26DDB6ACA5A}"/>
          </ac:cxnSpMkLst>
        </pc:cxnChg>
        <pc:cxnChg chg="add mod">
          <ac:chgData name="Kilian, David" userId="abaecdff-2d9d-41f0-872e-4be1117dbae5" providerId="ADAL" clId="{6BCAAAB3-E23F-4B4C-8D1A-39FF531F165B}" dt="2022-04-27T23:47:44.996" v="2563" actId="14100"/>
          <ac:cxnSpMkLst>
            <pc:docMk/>
            <pc:sldMk cId="2326875132" sldId="261"/>
            <ac:cxnSpMk id="11" creationId="{ADBD418C-0A48-F94F-BEA0-4A67FD125A8F}"/>
          </ac:cxnSpMkLst>
        </pc:cxnChg>
        <pc:cxnChg chg="add mod">
          <ac:chgData name="Kilian, David" userId="abaecdff-2d9d-41f0-872e-4be1117dbae5" providerId="ADAL" clId="{6BCAAAB3-E23F-4B4C-8D1A-39FF531F165B}" dt="2022-04-27T23:43:56.122" v="2417" actId="208"/>
          <ac:cxnSpMkLst>
            <pc:docMk/>
            <pc:sldMk cId="2326875132" sldId="261"/>
            <ac:cxnSpMk id="12" creationId="{BE165D6C-8EA0-5645-905E-576FA6A39B2A}"/>
          </ac:cxnSpMkLst>
        </pc:cxnChg>
        <pc:cxnChg chg="add mod">
          <ac:chgData name="Kilian, David" userId="abaecdff-2d9d-41f0-872e-4be1117dbae5" providerId="ADAL" clId="{6BCAAAB3-E23F-4B4C-8D1A-39FF531F165B}" dt="2022-04-27T23:44:11.035" v="2421" actId="14100"/>
          <ac:cxnSpMkLst>
            <pc:docMk/>
            <pc:sldMk cId="2326875132" sldId="261"/>
            <ac:cxnSpMk id="13" creationId="{01FA778A-15AD-AE45-B0DE-09A99C23E5CE}"/>
          </ac:cxnSpMkLst>
        </pc:cxnChg>
        <pc:cxnChg chg="add mod">
          <ac:chgData name="Kilian, David" userId="abaecdff-2d9d-41f0-872e-4be1117dbae5" providerId="ADAL" clId="{6BCAAAB3-E23F-4B4C-8D1A-39FF531F165B}" dt="2022-04-27T23:47:41.388" v="2562" actId="14100"/>
          <ac:cxnSpMkLst>
            <pc:docMk/>
            <pc:sldMk cId="2326875132" sldId="261"/>
            <ac:cxnSpMk id="22" creationId="{A9453617-D1A4-7A49-8398-D1C89575907D}"/>
          </ac:cxnSpMkLst>
        </pc:cxnChg>
      </pc:sldChg>
      <pc:sldChg chg="addSp delSp modSp new mod modClrScheme modAnim chgLayout">
        <pc:chgData name="Kilian, David" userId="abaecdff-2d9d-41f0-872e-4be1117dbae5" providerId="ADAL" clId="{6BCAAAB3-E23F-4B4C-8D1A-39FF531F165B}" dt="2022-04-28T13:38:34.271" v="8810" actId="20577"/>
        <pc:sldMkLst>
          <pc:docMk/>
          <pc:sldMk cId="3055554151" sldId="262"/>
        </pc:sldMkLst>
        <pc:spChg chg="mod ord">
          <ac:chgData name="Kilian, David" userId="abaecdff-2d9d-41f0-872e-4be1117dbae5" providerId="ADAL" clId="{6BCAAAB3-E23F-4B4C-8D1A-39FF531F165B}" dt="2022-04-28T00:03:50.920" v="3091" actId="20577"/>
          <ac:spMkLst>
            <pc:docMk/>
            <pc:sldMk cId="3055554151" sldId="262"/>
            <ac:spMk id="2" creationId="{1B78DE91-73BB-D545-8D52-695A81EE824C}"/>
          </ac:spMkLst>
        </pc:spChg>
        <pc:spChg chg="del mod ord">
          <ac:chgData name="Kilian, David" userId="abaecdff-2d9d-41f0-872e-4be1117dbae5" providerId="ADAL" clId="{6BCAAAB3-E23F-4B4C-8D1A-39FF531F165B}" dt="2022-04-27T23:50:01.373" v="2572" actId="700"/>
          <ac:spMkLst>
            <pc:docMk/>
            <pc:sldMk cId="3055554151" sldId="262"/>
            <ac:spMk id="3" creationId="{BE2678B0-795B-7E42-9E7E-E8F6A45895AE}"/>
          </ac:spMkLst>
        </pc:spChg>
        <pc:spChg chg="add mod ord">
          <ac:chgData name="Kilian, David" userId="abaecdff-2d9d-41f0-872e-4be1117dbae5" providerId="ADAL" clId="{6BCAAAB3-E23F-4B4C-8D1A-39FF531F165B}" dt="2022-04-27T23:56:54.158" v="2871" actId="27636"/>
          <ac:spMkLst>
            <pc:docMk/>
            <pc:sldMk cId="3055554151" sldId="262"/>
            <ac:spMk id="4" creationId="{EB13C151-7297-E842-8C57-560F17A9C250}"/>
          </ac:spMkLst>
        </pc:spChg>
        <pc:spChg chg="add mod ord">
          <ac:chgData name="Kilian, David" userId="abaecdff-2d9d-41f0-872e-4be1117dbae5" providerId="ADAL" clId="{6BCAAAB3-E23F-4B4C-8D1A-39FF531F165B}" dt="2022-04-28T13:38:34.271" v="8810" actId="20577"/>
          <ac:spMkLst>
            <pc:docMk/>
            <pc:sldMk cId="3055554151" sldId="262"/>
            <ac:spMk id="5" creationId="{8266A3EB-D1F1-EC44-9EBA-F06ADB57F74F}"/>
          </ac:spMkLst>
        </pc:spChg>
        <pc:spChg chg="add del mod">
          <ac:chgData name="Kilian, David" userId="abaecdff-2d9d-41f0-872e-4be1117dbae5" providerId="ADAL" clId="{6BCAAAB3-E23F-4B4C-8D1A-39FF531F165B}" dt="2022-04-27T23:54:44.575" v="2737"/>
          <ac:spMkLst>
            <pc:docMk/>
            <pc:sldMk cId="3055554151" sldId="262"/>
            <ac:spMk id="6" creationId="{D9CC5E81-529B-C84D-BAEB-EE871E24F132}"/>
          </ac:spMkLst>
        </pc:spChg>
        <pc:spChg chg="add mod">
          <ac:chgData name="Kilian, David" userId="abaecdff-2d9d-41f0-872e-4be1117dbae5" providerId="ADAL" clId="{6BCAAAB3-E23F-4B4C-8D1A-39FF531F165B}" dt="2022-04-28T00:02:38.099" v="2995" actId="14100"/>
          <ac:spMkLst>
            <pc:docMk/>
            <pc:sldMk cId="3055554151" sldId="262"/>
            <ac:spMk id="7" creationId="{EC9B7D40-F951-7D44-8D1F-32F4522FDB59}"/>
          </ac:spMkLst>
        </pc:spChg>
        <pc:spChg chg="add mod">
          <ac:chgData name="Kilian, David" userId="abaecdff-2d9d-41f0-872e-4be1117dbae5" providerId="ADAL" clId="{6BCAAAB3-E23F-4B4C-8D1A-39FF531F165B}" dt="2022-04-28T00:02:31.107" v="2993" actId="14100"/>
          <ac:spMkLst>
            <pc:docMk/>
            <pc:sldMk cId="3055554151" sldId="262"/>
            <ac:spMk id="8" creationId="{F6446585-3BDD-BD42-83FE-85A1CC16866C}"/>
          </ac:spMkLst>
        </pc:spChg>
      </pc:sldChg>
      <pc:sldChg chg="addSp delSp modSp new mod">
        <pc:chgData name="Kilian, David" userId="abaecdff-2d9d-41f0-872e-4be1117dbae5" providerId="ADAL" clId="{6BCAAAB3-E23F-4B4C-8D1A-39FF531F165B}" dt="2022-04-28T03:34:24.034" v="5195" actId="20577"/>
        <pc:sldMkLst>
          <pc:docMk/>
          <pc:sldMk cId="3841215045" sldId="263"/>
        </pc:sldMkLst>
        <pc:spChg chg="mod">
          <ac:chgData name="Kilian, David" userId="abaecdff-2d9d-41f0-872e-4be1117dbae5" providerId="ADAL" clId="{6BCAAAB3-E23F-4B4C-8D1A-39FF531F165B}" dt="2022-04-27T22:59:44.210" v="198" actId="20577"/>
          <ac:spMkLst>
            <pc:docMk/>
            <pc:sldMk cId="3841215045" sldId="263"/>
            <ac:spMk id="2" creationId="{73AF49DE-50B9-9542-B59C-0C8E80F084E6}"/>
          </ac:spMkLst>
        </pc:spChg>
        <pc:spChg chg="mod">
          <ac:chgData name="Kilian, David" userId="abaecdff-2d9d-41f0-872e-4be1117dbae5" providerId="ADAL" clId="{6BCAAAB3-E23F-4B4C-8D1A-39FF531F165B}" dt="2022-04-28T03:34:24.034" v="5195" actId="20577"/>
          <ac:spMkLst>
            <pc:docMk/>
            <pc:sldMk cId="3841215045" sldId="263"/>
            <ac:spMk id="3" creationId="{94D9686A-3C2D-8B46-88F7-8539C8E4EDED}"/>
          </ac:spMkLst>
        </pc:spChg>
        <pc:spChg chg="add del mod">
          <ac:chgData name="Kilian, David" userId="abaecdff-2d9d-41f0-872e-4be1117dbae5" providerId="ADAL" clId="{6BCAAAB3-E23F-4B4C-8D1A-39FF531F165B}" dt="2022-04-28T02:44:51.196" v="3406" actId="478"/>
          <ac:spMkLst>
            <pc:docMk/>
            <pc:sldMk cId="3841215045" sldId="263"/>
            <ac:spMk id="4" creationId="{39DFC6BE-C2F8-C740-90B1-E7E1F6C3AE5E}"/>
          </ac:spMkLst>
        </pc:spChg>
      </pc:sldChg>
      <pc:sldChg chg="addSp delSp modSp new mod modClrScheme modAnim chgLayout">
        <pc:chgData name="Kilian, David" userId="abaecdff-2d9d-41f0-872e-4be1117dbae5" providerId="ADAL" clId="{6BCAAAB3-E23F-4B4C-8D1A-39FF531F165B}" dt="2022-04-28T03:39:38.844" v="5410"/>
        <pc:sldMkLst>
          <pc:docMk/>
          <pc:sldMk cId="2464249280" sldId="264"/>
        </pc:sldMkLst>
        <pc:spChg chg="mod ord">
          <ac:chgData name="Kilian, David" userId="abaecdff-2d9d-41f0-872e-4be1117dbae5" providerId="ADAL" clId="{6BCAAAB3-E23F-4B4C-8D1A-39FF531F165B}" dt="2022-04-28T00:04:33.610" v="3163" actId="700"/>
          <ac:spMkLst>
            <pc:docMk/>
            <pc:sldMk cId="2464249280" sldId="264"/>
            <ac:spMk id="2" creationId="{6E6BAA80-E424-2F40-AD57-E93DA63769AF}"/>
          </ac:spMkLst>
        </pc:spChg>
        <pc:spChg chg="del mod ord">
          <ac:chgData name="Kilian, David" userId="abaecdff-2d9d-41f0-872e-4be1117dbae5" providerId="ADAL" clId="{6BCAAAB3-E23F-4B4C-8D1A-39FF531F165B}" dt="2022-04-28T00:04:33.610" v="3163" actId="700"/>
          <ac:spMkLst>
            <pc:docMk/>
            <pc:sldMk cId="2464249280" sldId="264"/>
            <ac:spMk id="3" creationId="{0DDBA295-C48B-3943-8B28-1AD043F820AA}"/>
          </ac:spMkLst>
        </pc:spChg>
        <pc:spChg chg="add mod ord">
          <ac:chgData name="Kilian, David" userId="abaecdff-2d9d-41f0-872e-4be1117dbae5" providerId="ADAL" clId="{6BCAAAB3-E23F-4B4C-8D1A-39FF531F165B}" dt="2022-04-28T03:37:41.677" v="5329" actId="27636"/>
          <ac:spMkLst>
            <pc:docMk/>
            <pc:sldMk cId="2464249280" sldId="264"/>
            <ac:spMk id="4" creationId="{8BA004DB-10FE-A84C-9527-5D00E4A75932}"/>
          </ac:spMkLst>
        </pc:spChg>
        <pc:spChg chg="add mod ord">
          <ac:chgData name="Kilian, David" userId="abaecdff-2d9d-41f0-872e-4be1117dbae5" providerId="ADAL" clId="{6BCAAAB3-E23F-4B4C-8D1A-39FF531F165B}" dt="2022-04-28T03:38:10.888" v="5392" actId="20577"/>
          <ac:spMkLst>
            <pc:docMk/>
            <pc:sldMk cId="2464249280" sldId="264"/>
            <ac:spMk id="5" creationId="{9684F24C-6672-5646-9756-F33D2508C2CA}"/>
          </ac:spMkLst>
        </pc:spChg>
      </pc:sldChg>
      <pc:sldChg chg="modSp new del mod">
        <pc:chgData name="Kilian, David" userId="abaecdff-2d9d-41f0-872e-4be1117dbae5" providerId="ADAL" clId="{6BCAAAB3-E23F-4B4C-8D1A-39FF531F165B}" dt="2022-04-28T00:04:52.364" v="3234" actId="2696"/>
        <pc:sldMkLst>
          <pc:docMk/>
          <pc:sldMk cId="3816354865" sldId="265"/>
        </pc:sldMkLst>
        <pc:spChg chg="mod">
          <ac:chgData name="Kilian, David" userId="abaecdff-2d9d-41f0-872e-4be1117dbae5" providerId="ADAL" clId="{6BCAAAB3-E23F-4B4C-8D1A-39FF531F165B}" dt="2022-04-27T23:01:16.954" v="422" actId="20577"/>
          <ac:spMkLst>
            <pc:docMk/>
            <pc:sldMk cId="3816354865" sldId="265"/>
            <ac:spMk id="3" creationId="{2B97AB00-84BA-2049-BE1D-5C4525CA19F6}"/>
          </ac:spMkLst>
        </pc:spChg>
      </pc:sldChg>
      <pc:sldChg chg="modSp new mod ord">
        <pc:chgData name="Kilian, David" userId="abaecdff-2d9d-41f0-872e-4be1117dbae5" providerId="ADAL" clId="{6BCAAAB3-E23F-4B4C-8D1A-39FF531F165B}" dt="2022-04-28T03:28:55.776" v="5094" actId="20577"/>
        <pc:sldMkLst>
          <pc:docMk/>
          <pc:sldMk cId="1927295497" sldId="266"/>
        </pc:sldMkLst>
        <pc:spChg chg="mod">
          <ac:chgData name="Kilian, David" userId="abaecdff-2d9d-41f0-872e-4be1117dbae5" providerId="ADAL" clId="{6BCAAAB3-E23F-4B4C-8D1A-39FF531F165B}" dt="2022-04-28T02:58:50.564" v="3566" actId="20577"/>
          <ac:spMkLst>
            <pc:docMk/>
            <pc:sldMk cId="1927295497" sldId="266"/>
            <ac:spMk id="2" creationId="{EE7F3ED0-DD7A-FD42-A268-7678E520CB5A}"/>
          </ac:spMkLst>
        </pc:spChg>
        <pc:spChg chg="mod">
          <ac:chgData name="Kilian, David" userId="abaecdff-2d9d-41f0-872e-4be1117dbae5" providerId="ADAL" clId="{6BCAAAB3-E23F-4B4C-8D1A-39FF531F165B}" dt="2022-04-28T03:28:55.776" v="5094" actId="20577"/>
          <ac:spMkLst>
            <pc:docMk/>
            <pc:sldMk cId="1927295497" sldId="266"/>
            <ac:spMk id="3" creationId="{635E1030-7E7A-FB4D-8DB0-443FA7F3D822}"/>
          </ac:spMkLst>
        </pc:spChg>
      </pc:sldChg>
      <pc:sldChg chg="modSp new mod">
        <pc:chgData name="Kilian, David" userId="abaecdff-2d9d-41f0-872e-4be1117dbae5" providerId="ADAL" clId="{6BCAAAB3-E23F-4B4C-8D1A-39FF531F165B}" dt="2022-04-28T04:23:11.742" v="8809" actId="20577"/>
        <pc:sldMkLst>
          <pc:docMk/>
          <pc:sldMk cId="3686224190" sldId="267"/>
        </pc:sldMkLst>
        <pc:spChg chg="mod">
          <ac:chgData name="Kilian, David" userId="abaecdff-2d9d-41f0-872e-4be1117dbae5" providerId="ADAL" clId="{6BCAAAB3-E23F-4B4C-8D1A-39FF531F165B}" dt="2022-04-27T23:24:09.776" v="1527" actId="20577"/>
          <ac:spMkLst>
            <pc:docMk/>
            <pc:sldMk cId="3686224190" sldId="267"/>
            <ac:spMk id="2" creationId="{F7C22A0D-1562-C44F-8E74-1FEFD3FEBFDC}"/>
          </ac:spMkLst>
        </pc:spChg>
        <pc:spChg chg="mod">
          <ac:chgData name="Kilian, David" userId="abaecdff-2d9d-41f0-872e-4be1117dbae5" providerId="ADAL" clId="{6BCAAAB3-E23F-4B4C-8D1A-39FF531F165B}" dt="2022-04-28T04:23:11.742" v="8809" actId="20577"/>
          <ac:spMkLst>
            <pc:docMk/>
            <pc:sldMk cId="3686224190" sldId="267"/>
            <ac:spMk id="3" creationId="{C441F0C8-7B32-6F4A-B048-5AC3971E30D6}"/>
          </ac:spMkLst>
        </pc:spChg>
      </pc:sldChg>
      <pc:sldChg chg="addSp delSp modSp new mod ord delAnim modAnim modNotesTx">
        <pc:chgData name="Kilian, David" userId="abaecdff-2d9d-41f0-872e-4be1117dbae5" providerId="ADAL" clId="{6BCAAAB3-E23F-4B4C-8D1A-39FF531F165B}" dt="2022-04-28T04:14:53.450" v="8681" actId="1076"/>
        <pc:sldMkLst>
          <pc:docMk/>
          <pc:sldMk cId="2159505342" sldId="268"/>
        </pc:sldMkLst>
        <pc:spChg chg="mod">
          <ac:chgData name="Kilian, David" userId="abaecdff-2d9d-41f0-872e-4be1117dbae5" providerId="ADAL" clId="{6BCAAAB3-E23F-4B4C-8D1A-39FF531F165B}" dt="2022-04-28T03:01:35.828" v="3701" actId="20577"/>
          <ac:spMkLst>
            <pc:docMk/>
            <pc:sldMk cId="2159505342" sldId="268"/>
            <ac:spMk id="2" creationId="{6997F14B-1580-7940-8767-71DD3B8CD341}"/>
          </ac:spMkLst>
        </pc:spChg>
        <pc:spChg chg="del mod">
          <ac:chgData name="Kilian, David" userId="abaecdff-2d9d-41f0-872e-4be1117dbae5" providerId="ADAL" clId="{6BCAAAB3-E23F-4B4C-8D1A-39FF531F165B}" dt="2022-04-28T03:01:04.019" v="3666" actId="478"/>
          <ac:spMkLst>
            <pc:docMk/>
            <pc:sldMk cId="2159505342" sldId="268"/>
            <ac:spMk id="3" creationId="{307ED23A-3D61-D049-A8CF-DF2E60430AF5}"/>
          </ac:spMkLst>
        </pc:spChg>
        <pc:spChg chg="add mod">
          <ac:chgData name="Kilian, David" userId="abaecdff-2d9d-41f0-872e-4be1117dbae5" providerId="ADAL" clId="{6BCAAAB3-E23F-4B4C-8D1A-39FF531F165B}" dt="2022-04-28T03:15:58.719" v="4101" actId="20577"/>
          <ac:spMkLst>
            <pc:docMk/>
            <pc:sldMk cId="2159505342" sldId="268"/>
            <ac:spMk id="4" creationId="{A539E436-9B69-7822-AB3E-4B0EE8C3444F}"/>
          </ac:spMkLst>
        </pc:spChg>
        <pc:spChg chg="add mod">
          <ac:chgData name="Kilian, David" userId="abaecdff-2d9d-41f0-872e-4be1117dbae5" providerId="ADAL" clId="{6BCAAAB3-E23F-4B4C-8D1A-39FF531F165B}" dt="2022-04-28T03:16:46.355" v="4117" actId="20577"/>
          <ac:spMkLst>
            <pc:docMk/>
            <pc:sldMk cId="2159505342" sldId="268"/>
            <ac:spMk id="5" creationId="{FE593435-A870-2390-3A2B-CB37FE28FEED}"/>
          </ac:spMkLst>
        </pc:spChg>
        <pc:spChg chg="add mod">
          <ac:chgData name="Kilian, David" userId="abaecdff-2d9d-41f0-872e-4be1117dbae5" providerId="ADAL" clId="{6BCAAAB3-E23F-4B4C-8D1A-39FF531F165B}" dt="2022-04-28T03:17:35.435" v="4129" actId="20577"/>
          <ac:spMkLst>
            <pc:docMk/>
            <pc:sldMk cId="2159505342" sldId="268"/>
            <ac:spMk id="29" creationId="{B5476C0D-9450-D0FB-E1CD-5B6760E409C2}"/>
          </ac:spMkLst>
        </pc:spChg>
        <pc:spChg chg="add mod">
          <ac:chgData name="Kilian, David" userId="abaecdff-2d9d-41f0-872e-4be1117dbae5" providerId="ADAL" clId="{6BCAAAB3-E23F-4B4C-8D1A-39FF531F165B}" dt="2022-04-28T03:10:38.569" v="3928" actId="1076"/>
          <ac:spMkLst>
            <pc:docMk/>
            <pc:sldMk cId="2159505342" sldId="268"/>
            <ac:spMk id="30" creationId="{AC32A6CD-5482-F955-3C16-F75602261D98}"/>
          </ac:spMkLst>
        </pc:spChg>
        <pc:spChg chg="add mod">
          <ac:chgData name="Kilian, David" userId="abaecdff-2d9d-41f0-872e-4be1117dbae5" providerId="ADAL" clId="{6BCAAAB3-E23F-4B4C-8D1A-39FF531F165B}" dt="2022-04-28T03:11:14.044" v="3949" actId="14100"/>
          <ac:spMkLst>
            <pc:docMk/>
            <pc:sldMk cId="2159505342" sldId="268"/>
            <ac:spMk id="31" creationId="{A3F1FA07-A5E8-C9B7-6537-FA18681211AE}"/>
          </ac:spMkLst>
        </pc:spChg>
        <pc:spChg chg="add mod">
          <ac:chgData name="Kilian, David" userId="abaecdff-2d9d-41f0-872e-4be1117dbae5" providerId="ADAL" clId="{6BCAAAB3-E23F-4B4C-8D1A-39FF531F165B}" dt="2022-04-28T03:11:46.446" v="3994" actId="6549"/>
          <ac:spMkLst>
            <pc:docMk/>
            <pc:sldMk cId="2159505342" sldId="268"/>
            <ac:spMk id="32" creationId="{DD93FDF3-E91D-FB81-AF09-B8BC569EF780}"/>
          </ac:spMkLst>
        </pc:spChg>
        <pc:spChg chg="add mod">
          <ac:chgData name="Kilian, David" userId="abaecdff-2d9d-41f0-872e-4be1117dbae5" providerId="ADAL" clId="{6BCAAAB3-E23F-4B4C-8D1A-39FF531F165B}" dt="2022-04-28T03:18:40.442" v="4141" actId="1076"/>
          <ac:spMkLst>
            <pc:docMk/>
            <pc:sldMk cId="2159505342" sldId="268"/>
            <ac:spMk id="33" creationId="{67DF8799-6F07-3231-F5C3-49274D221E4F}"/>
          </ac:spMkLst>
        </pc:spChg>
        <pc:spChg chg="add mod">
          <ac:chgData name="Kilian, David" userId="abaecdff-2d9d-41f0-872e-4be1117dbae5" providerId="ADAL" clId="{6BCAAAB3-E23F-4B4C-8D1A-39FF531F165B}" dt="2022-04-28T03:16:50.196" v="4118" actId="1076"/>
          <ac:spMkLst>
            <pc:docMk/>
            <pc:sldMk cId="2159505342" sldId="268"/>
            <ac:spMk id="34" creationId="{BA85B329-8A92-6A9B-B263-E3F70EB28FAE}"/>
          </ac:spMkLst>
        </pc:spChg>
        <pc:spChg chg="add mod">
          <ac:chgData name="Kilian, David" userId="abaecdff-2d9d-41f0-872e-4be1117dbae5" providerId="ADAL" clId="{6BCAAAB3-E23F-4B4C-8D1A-39FF531F165B}" dt="2022-04-28T03:16:51.538" v="4119" actId="1076"/>
          <ac:spMkLst>
            <pc:docMk/>
            <pc:sldMk cId="2159505342" sldId="268"/>
            <ac:spMk id="35" creationId="{01ECABFE-CE0D-B378-8112-68EE2B1B2474}"/>
          </ac:spMkLst>
        </pc:spChg>
        <pc:spChg chg="add mod">
          <ac:chgData name="Kilian, David" userId="abaecdff-2d9d-41f0-872e-4be1117dbae5" providerId="ADAL" clId="{6BCAAAB3-E23F-4B4C-8D1A-39FF531F165B}" dt="2022-04-28T03:16:53.092" v="4120" actId="1076"/>
          <ac:spMkLst>
            <pc:docMk/>
            <pc:sldMk cId="2159505342" sldId="268"/>
            <ac:spMk id="36" creationId="{571D38A9-F8AB-C36B-9682-3DAE7DF9065A}"/>
          </ac:spMkLst>
        </pc:spChg>
        <pc:spChg chg="add mod">
          <ac:chgData name="Kilian, David" userId="abaecdff-2d9d-41f0-872e-4be1117dbae5" providerId="ADAL" clId="{6BCAAAB3-E23F-4B4C-8D1A-39FF531F165B}" dt="2022-04-28T03:16:55.088" v="4121" actId="1076"/>
          <ac:spMkLst>
            <pc:docMk/>
            <pc:sldMk cId="2159505342" sldId="268"/>
            <ac:spMk id="37" creationId="{7482D9E9-A0DA-1F35-44FA-58A03DF479BB}"/>
          </ac:spMkLst>
        </pc:spChg>
        <pc:spChg chg="add del mod">
          <ac:chgData name="Kilian, David" userId="abaecdff-2d9d-41f0-872e-4be1117dbae5" providerId="ADAL" clId="{6BCAAAB3-E23F-4B4C-8D1A-39FF531F165B}" dt="2022-04-28T03:41:31.699" v="5545" actId="478"/>
          <ac:spMkLst>
            <pc:docMk/>
            <pc:sldMk cId="2159505342" sldId="268"/>
            <ac:spMk id="38" creationId="{10DDBFB4-DD5A-55E6-2E77-D32A5D47F016}"/>
          </ac:spMkLst>
        </pc:spChg>
        <pc:cxnChg chg="add mod">
          <ac:chgData name="Kilian, David" userId="abaecdff-2d9d-41f0-872e-4be1117dbae5" providerId="ADAL" clId="{6BCAAAB3-E23F-4B4C-8D1A-39FF531F165B}" dt="2022-04-28T03:17:11.021" v="4122" actId="166"/>
          <ac:cxnSpMkLst>
            <pc:docMk/>
            <pc:sldMk cId="2159505342" sldId="268"/>
            <ac:cxnSpMk id="6" creationId="{FB407193-21B9-7B77-9436-AC6C061EE65B}"/>
          </ac:cxnSpMkLst>
        </pc:cxnChg>
        <pc:cxnChg chg="add mod">
          <ac:chgData name="Kilian, David" userId="abaecdff-2d9d-41f0-872e-4be1117dbae5" providerId="ADAL" clId="{6BCAAAB3-E23F-4B4C-8D1A-39FF531F165B}" dt="2022-04-28T03:17:11.021" v="4122" actId="166"/>
          <ac:cxnSpMkLst>
            <pc:docMk/>
            <pc:sldMk cId="2159505342" sldId="268"/>
            <ac:cxnSpMk id="7" creationId="{27002AB0-44D4-30B3-F5DC-153060BDF85D}"/>
          </ac:cxnSpMkLst>
        </pc:cxnChg>
        <pc:cxnChg chg="add mod">
          <ac:chgData name="Kilian, David" userId="abaecdff-2d9d-41f0-872e-4be1117dbae5" providerId="ADAL" clId="{6BCAAAB3-E23F-4B4C-8D1A-39FF531F165B}" dt="2022-04-28T03:17:11.021" v="4122" actId="166"/>
          <ac:cxnSpMkLst>
            <pc:docMk/>
            <pc:sldMk cId="2159505342" sldId="268"/>
            <ac:cxnSpMk id="8" creationId="{87C3FF2D-F116-3D02-2920-1DB4ED3D449E}"/>
          </ac:cxnSpMkLst>
        </pc:cxnChg>
        <pc:cxnChg chg="add mod">
          <ac:chgData name="Kilian, David" userId="abaecdff-2d9d-41f0-872e-4be1117dbae5" providerId="ADAL" clId="{6BCAAAB3-E23F-4B4C-8D1A-39FF531F165B}" dt="2022-04-28T03:17:11.021" v="4122" actId="166"/>
          <ac:cxnSpMkLst>
            <pc:docMk/>
            <pc:sldMk cId="2159505342" sldId="268"/>
            <ac:cxnSpMk id="9" creationId="{3D1A27CF-2598-F0DE-EA4F-83A816ABA442}"/>
          </ac:cxnSpMkLst>
        </pc:cxnChg>
        <pc:cxnChg chg="add mod">
          <ac:chgData name="Kilian, David" userId="abaecdff-2d9d-41f0-872e-4be1117dbae5" providerId="ADAL" clId="{6BCAAAB3-E23F-4B4C-8D1A-39FF531F165B}" dt="2022-04-28T03:17:11.021" v="4122" actId="166"/>
          <ac:cxnSpMkLst>
            <pc:docMk/>
            <pc:sldMk cId="2159505342" sldId="268"/>
            <ac:cxnSpMk id="10" creationId="{ECC21301-4283-383C-4E68-C3CE83AA18FC}"/>
          </ac:cxnSpMkLst>
        </pc:cxnChg>
        <pc:cxnChg chg="add mod">
          <ac:chgData name="Kilian, David" userId="abaecdff-2d9d-41f0-872e-4be1117dbae5" providerId="ADAL" clId="{6BCAAAB3-E23F-4B4C-8D1A-39FF531F165B}" dt="2022-04-28T03:17:11.021" v="4122" actId="166"/>
          <ac:cxnSpMkLst>
            <pc:docMk/>
            <pc:sldMk cId="2159505342" sldId="268"/>
            <ac:cxnSpMk id="11" creationId="{4EB64EF6-A950-F003-9DCC-F956FFF29F5E}"/>
          </ac:cxnSpMkLst>
        </pc:cxnChg>
        <pc:cxnChg chg="add mod">
          <ac:chgData name="Kilian, David" userId="abaecdff-2d9d-41f0-872e-4be1117dbae5" providerId="ADAL" clId="{6BCAAAB3-E23F-4B4C-8D1A-39FF531F165B}" dt="2022-04-28T03:17:11.021" v="4122" actId="166"/>
          <ac:cxnSpMkLst>
            <pc:docMk/>
            <pc:sldMk cId="2159505342" sldId="268"/>
            <ac:cxnSpMk id="12" creationId="{9DBD1873-0E41-0F51-B6D1-B9E4507ACFF3}"/>
          </ac:cxnSpMkLst>
        </pc:cxnChg>
        <pc:cxnChg chg="add mod">
          <ac:chgData name="Kilian, David" userId="abaecdff-2d9d-41f0-872e-4be1117dbae5" providerId="ADAL" clId="{6BCAAAB3-E23F-4B4C-8D1A-39FF531F165B}" dt="2022-04-28T03:17:11.021" v="4122" actId="166"/>
          <ac:cxnSpMkLst>
            <pc:docMk/>
            <pc:sldMk cId="2159505342" sldId="268"/>
            <ac:cxnSpMk id="13" creationId="{C7A93027-7D6C-AFA5-4D35-6D8AE70D4227}"/>
          </ac:cxnSpMkLst>
        </pc:cxnChg>
        <pc:cxnChg chg="add mod">
          <ac:chgData name="Kilian, David" userId="abaecdff-2d9d-41f0-872e-4be1117dbae5" providerId="ADAL" clId="{6BCAAAB3-E23F-4B4C-8D1A-39FF531F165B}" dt="2022-04-28T04:14:34.027" v="8674" actId="1076"/>
          <ac:cxnSpMkLst>
            <pc:docMk/>
            <pc:sldMk cId="2159505342" sldId="268"/>
            <ac:cxnSpMk id="40" creationId="{2778C415-42C3-A4F6-BB7E-69DC0CF0CBEE}"/>
          </ac:cxnSpMkLst>
        </pc:cxnChg>
        <pc:cxnChg chg="add mod">
          <ac:chgData name="Kilian, David" userId="abaecdff-2d9d-41f0-872e-4be1117dbae5" providerId="ADAL" clId="{6BCAAAB3-E23F-4B4C-8D1A-39FF531F165B}" dt="2022-04-28T04:14:36.713" v="8675" actId="1076"/>
          <ac:cxnSpMkLst>
            <pc:docMk/>
            <pc:sldMk cId="2159505342" sldId="268"/>
            <ac:cxnSpMk id="41" creationId="{6FEDC5C6-6406-329B-3EBC-BA618C15C413}"/>
          </ac:cxnSpMkLst>
        </pc:cxnChg>
        <pc:cxnChg chg="add mod">
          <ac:chgData name="Kilian, David" userId="abaecdff-2d9d-41f0-872e-4be1117dbae5" providerId="ADAL" clId="{6BCAAAB3-E23F-4B4C-8D1A-39FF531F165B}" dt="2022-04-28T04:14:39.698" v="8676" actId="1076"/>
          <ac:cxnSpMkLst>
            <pc:docMk/>
            <pc:sldMk cId="2159505342" sldId="268"/>
            <ac:cxnSpMk id="42" creationId="{C022F9B3-0FB0-4173-C33E-96291D27F4C2}"/>
          </ac:cxnSpMkLst>
        </pc:cxnChg>
        <pc:cxnChg chg="add mod">
          <ac:chgData name="Kilian, David" userId="abaecdff-2d9d-41f0-872e-4be1117dbae5" providerId="ADAL" clId="{6BCAAAB3-E23F-4B4C-8D1A-39FF531F165B}" dt="2022-04-28T04:14:42.170" v="8677" actId="1076"/>
          <ac:cxnSpMkLst>
            <pc:docMk/>
            <pc:sldMk cId="2159505342" sldId="268"/>
            <ac:cxnSpMk id="43" creationId="{0DA5AB44-9C42-F632-E71E-771B954F6A69}"/>
          </ac:cxnSpMkLst>
        </pc:cxnChg>
        <pc:cxnChg chg="add mod">
          <ac:chgData name="Kilian, David" userId="abaecdff-2d9d-41f0-872e-4be1117dbae5" providerId="ADAL" clId="{6BCAAAB3-E23F-4B4C-8D1A-39FF531F165B}" dt="2022-04-28T04:14:45.178" v="8678" actId="1076"/>
          <ac:cxnSpMkLst>
            <pc:docMk/>
            <pc:sldMk cId="2159505342" sldId="268"/>
            <ac:cxnSpMk id="44" creationId="{A2ACD54F-6E26-1201-1514-C51434D12F63}"/>
          </ac:cxnSpMkLst>
        </pc:cxnChg>
        <pc:cxnChg chg="add mod">
          <ac:chgData name="Kilian, David" userId="abaecdff-2d9d-41f0-872e-4be1117dbae5" providerId="ADAL" clId="{6BCAAAB3-E23F-4B4C-8D1A-39FF531F165B}" dt="2022-04-28T04:14:47.850" v="8679" actId="1076"/>
          <ac:cxnSpMkLst>
            <pc:docMk/>
            <pc:sldMk cId="2159505342" sldId="268"/>
            <ac:cxnSpMk id="45" creationId="{B4FC8B0E-8729-8D8B-C775-32EAF66EFA0C}"/>
          </ac:cxnSpMkLst>
        </pc:cxnChg>
        <pc:cxnChg chg="add mod">
          <ac:chgData name="Kilian, David" userId="abaecdff-2d9d-41f0-872e-4be1117dbae5" providerId="ADAL" clId="{6BCAAAB3-E23F-4B4C-8D1A-39FF531F165B}" dt="2022-04-28T04:14:50.786" v="8680" actId="1076"/>
          <ac:cxnSpMkLst>
            <pc:docMk/>
            <pc:sldMk cId="2159505342" sldId="268"/>
            <ac:cxnSpMk id="46" creationId="{A9968F24-E42B-7764-5E24-3BCEDDEF06C8}"/>
          </ac:cxnSpMkLst>
        </pc:cxnChg>
        <pc:cxnChg chg="add mod">
          <ac:chgData name="Kilian, David" userId="abaecdff-2d9d-41f0-872e-4be1117dbae5" providerId="ADAL" clId="{6BCAAAB3-E23F-4B4C-8D1A-39FF531F165B}" dt="2022-04-28T04:14:53.450" v="8681" actId="1076"/>
          <ac:cxnSpMkLst>
            <pc:docMk/>
            <pc:sldMk cId="2159505342" sldId="268"/>
            <ac:cxnSpMk id="47" creationId="{2B12003A-5F04-FB79-94B6-A89478A620D5}"/>
          </ac:cxnSpMkLst>
        </pc:cxnChg>
      </pc:sldChg>
      <pc:sldChg chg="modSp new del mod">
        <pc:chgData name="Kilian, David" userId="abaecdff-2d9d-41f0-872e-4be1117dbae5" providerId="ADAL" clId="{6BCAAAB3-E23F-4B4C-8D1A-39FF531F165B}" dt="2022-04-28T00:04:08.846" v="3116" actId="2696"/>
        <pc:sldMkLst>
          <pc:docMk/>
          <pc:sldMk cId="2415565258" sldId="268"/>
        </pc:sldMkLst>
        <pc:spChg chg="mod">
          <ac:chgData name="Kilian, David" userId="abaecdff-2d9d-41f0-872e-4be1117dbae5" providerId="ADAL" clId="{6BCAAAB3-E23F-4B4C-8D1A-39FF531F165B}" dt="2022-04-28T00:03:59.668" v="3093"/>
          <ac:spMkLst>
            <pc:docMk/>
            <pc:sldMk cId="2415565258" sldId="268"/>
            <ac:spMk id="2" creationId="{BA6889A8-F67C-2647-99A9-D8788DCF6356}"/>
          </ac:spMkLst>
        </pc:spChg>
        <pc:spChg chg="mod">
          <ac:chgData name="Kilian, David" userId="abaecdff-2d9d-41f0-872e-4be1117dbae5" providerId="ADAL" clId="{6BCAAAB3-E23F-4B4C-8D1A-39FF531F165B}" dt="2022-04-28T00:04:02.811" v="3115" actId="20577"/>
          <ac:spMkLst>
            <pc:docMk/>
            <pc:sldMk cId="2415565258" sldId="268"/>
            <ac:spMk id="3" creationId="{35D7DF28-6984-5344-8E80-5206F7DE0711}"/>
          </ac:spMkLst>
        </pc:spChg>
      </pc:sldChg>
      <pc:sldChg chg="addSp modSp new mod modAnim">
        <pc:chgData name="Kilian, David" userId="abaecdff-2d9d-41f0-872e-4be1117dbae5" providerId="ADAL" clId="{6BCAAAB3-E23F-4B4C-8D1A-39FF531F165B}" dt="2022-04-28T04:21:16.165" v="8771"/>
        <pc:sldMkLst>
          <pc:docMk/>
          <pc:sldMk cId="584785164" sldId="269"/>
        </pc:sldMkLst>
        <pc:spChg chg="mod">
          <ac:chgData name="Kilian, David" userId="abaecdff-2d9d-41f0-872e-4be1117dbae5" providerId="ADAL" clId="{6BCAAAB3-E23F-4B4C-8D1A-39FF531F165B}" dt="2022-04-28T04:02:23.217" v="8120" actId="20577"/>
          <ac:spMkLst>
            <pc:docMk/>
            <pc:sldMk cId="584785164" sldId="269"/>
            <ac:spMk id="2" creationId="{2B2E42B2-A3EF-E34C-9DB1-A324338E113C}"/>
          </ac:spMkLst>
        </pc:spChg>
        <pc:spChg chg="mod">
          <ac:chgData name="Kilian, David" userId="abaecdff-2d9d-41f0-872e-4be1117dbae5" providerId="ADAL" clId="{6BCAAAB3-E23F-4B4C-8D1A-39FF531F165B}" dt="2022-04-28T03:49:21.325" v="7044" actId="20577"/>
          <ac:spMkLst>
            <pc:docMk/>
            <pc:sldMk cId="584785164" sldId="269"/>
            <ac:spMk id="3" creationId="{FA8512A7-3150-2548-9A5D-BBF7FC620F70}"/>
          </ac:spMkLst>
        </pc:spChg>
        <pc:spChg chg="add mod">
          <ac:chgData name="Kilian, David" userId="abaecdff-2d9d-41f0-872e-4be1117dbae5" providerId="ADAL" clId="{6BCAAAB3-E23F-4B4C-8D1A-39FF531F165B}" dt="2022-04-28T03:46:19.890" v="6855" actId="1076"/>
          <ac:spMkLst>
            <pc:docMk/>
            <pc:sldMk cId="584785164" sldId="269"/>
            <ac:spMk id="4" creationId="{5380DF42-A0FB-783F-831D-7AB4B0D90C12}"/>
          </ac:spMkLst>
        </pc:spChg>
        <pc:spChg chg="add mod">
          <ac:chgData name="Kilian, David" userId="abaecdff-2d9d-41f0-872e-4be1117dbae5" providerId="ADAL" clId="{6BCAAAB3-E23F-4B4C-8D1A-39FF531F165B}" dt="2022-04-28T03:47:24.241" v="6893" actId="1076"/>
          <ac:spMkLst>
            <pc:docMk/>
            <pc:sldMk cId="584785164" sldId="269"/>
            <ac:spMk id="5" creationId="{26E0BA79-23BE-9DD9-6BD3-3E51DC46372D}"/>
          </ac:spMkLst>
        </pc:spChg>
      </pc:sldChg>
      <pc:sldChg chg="addSp delSp modSp new mod modAnim">
        <pc:chgData name="Kilian, David" userId="abaecdff-2d9d-41f0-872e-4be1117dbae5" providerId="ADAL" clId="{6BCAAAB3-E23F-4B4C-8D1A-39FF531F165B}" dt="2022-04-28T04:18:54.018" v="8753" actId="2085"/>
        <pc:sldMkLst>
          <pc:docMk/>
          <pc:sldMk cId="654294880" sldId="270"/>
        </pc:sldMkLst>
        <pc:spChg chg="mod">
          <ac:chgData name="Kilian, David" userId="abaecdff-2d9d-41f0-872e-4be1117dbae5" providerId="ADAL" clId="{6BCAAAB3-E23F-4B4C-8D1A-39FF531F165B}" dt="2022-04-28T04:02:27.656" v="8128" actId="20577"/>
          <ac:spMkLst>
            <pc:docMk/>
            <pc:sldMk cId="654294880" sldId="270"/>
            <ac:spMk id="2" creationId="{D7DF455D-B13C-5748-AA1B-90775587C132}"/>
          </ac:spMkLst>
        </pc:spChg>
        <pc:spChg chg="mod">
          <ac:chgData name="Kilian, David" userId="abaecdff-2d9d-41f0-872e-4be1117dbae5" providerId="ADAL" clId="{6BCAAAB3-E23F-4B4C-8D1A-39FF531F165B}" dt="2022-04-28T04:07:26.276" v="8372" actId="20577"/>
          <ac:spMkLst>
            <pc:docMk/>
            <pc:sldMk cId="654294880" sldId="270"/>
            <ac:spMk id="3" creationId="{83544CF8-C9ED-D64D-BF7C-9A38E0ABB5B9}"/>
          </ac:spMkLst>
        </pc:spChg>
        <pc:spChg chg="add del mod">
          <ac:chgData name="Kilian, David" userId="abaecdff-2d9d-41f0-872e-4be1117dbae5" providerId="ADAL" clId="{6BCAAAB3-E23F-4B4C-8D1A-39FF531F165B}" dt="2022-04-28T04:07:54.067" v="8382" actId="478"/>
          <ac:spMkLst>
            <pc:docMk/>
            <pc:sldMk cId="654294880" sldId="270"/>
            <ac:spMk id="5" creationId="{8B3C91E5-AB63-137B-F19D-44B87F8A6FBF}"/>
          </ac:spMkLst>
        </pc:spChg>
        <pc:spChg chg="add mod">
          <ac:chgData name="Kilian, David" userId="abaecdff-2d9d-41f0-872e-4be1117dbae5" providerId="ADAL" clId="{6BCAAAB3-E23F-4B4C-8D1A-39FF531F165B}" dt="2022-04-28T04:11:55.394" v="8601" actId="1076"/>
          <ac:spMkLst>
            <pc:docMk/>
            <pc:sldMk cId="654294880" sldId="270"/>
            <ac:spMk id="6" creationId="{290B0088-6379-F1CE-770F-2D917B508138}"/>
          </ac:spMkLst>
        </pc:spChg>
        <pc:spChg chg="add mod">
          <ac:chgData name="Kilian, David" userId="abaecdff-2d9d-41f0-872e-4be1117dbae5" providerId="ADAL" clId="{6BCAAAB3-E23F-4B4C-8D1A-39FF531F165B}" dt="2022-04-28T04:11:44.617" v="8600" actId="1076"/>
          <ac:spMkLst>
            <pc:docMk/>
            <pc:sldMk cId="654294880" sldId="270"/>
            <ac:spMk id="7" creationId="{647254A6-4A9E-3FBF-6869-E93FBD941F9D}"/>
          </ac:spMkLst>
        </pc:spChg>
        <pc:spChg chg="add mod">
          <ac:chgData name="Kilian, David" userId="abaecdff-2d9d-41f0-872e-4be1117dbae5" providerId="ADAL" clId="{6BCAAAB3-E23F-4B4C-8D1A-39FF531F165B}" dt="2022-04-28T04:11:44.617" v="8600" actId="1076"/>
          <ac:spMkLst>
            <pc:docMk/>
            <pc:sldMk cId="654294880" sldId="270"/>
            <ac:spMk id="8" creationId="{61ED5F2F-A73E-13F6-A3D4-9AC18A981F4C}"/>
          </ac:spMkLst>
        </pc:spChg>
        <pc:spChg chg="add mod">
          <ac:chgData name="Kilian, David" userId="abaecdff-2d9d-41f0-872e-4be1117dbae5" providerId="ADAL" clId="{6BCAAAB3-E23F-4B4C-8D1A-39FF531F165B}" dt="2022-04-28T04:11:44.617" v="8600" actId="1076"/>
          <ac:spMkLst>
            <pc:docMk/>
            <pc:sldMk cId="654294880" sldId="270"/>
            <ac:spMk id="9" creationId="{A7E3A093-9407-1A2F-A479-78D95A5BD347}"/>
          </ac:spMkLst>
        </pc:spChg>
        <pc:spChg chg="add mod">
          <ac:chgData name="Kilian, David" userId="abaecdff-2d9d-41f0-872e-4be1117dbae5" providerId="ADAL" clId="{6BCAAAB3-E23F-4B4C-8D1A-39FF531F165B}" dt="2022-04-28T04:16:50.067" v="8726" actId="1076"/>
          <ac:spMkLst>
            <pc:docMk/>
            <pc:sldMk cId="654294880" sldId="270"/>
            <ac:spMk id="10" creationId="{6762EA3A-F600-13C1-ED10-63027ACCD80D}"/>
          </ac:spMkLst>
        </pc:spChg>
        <pc:spChg chg="add mod">
          <ac:chgData name="Kilian, David" userId="abaecdff-2d9d-41f0-872e-4be1117dbae5" providerId="ADAL" clId="{6BCAAAB3-E23F-4B4C-8D1A-39FF531F165B}" dt="2022-04-28T04:16:58.388" v="8730" actId="20577"/>
          <ac:spMkLst>
            <pc:docMk/>
            <pc:sldMk cId="654294880" sldId="270"/>
            <ac:spMk id="11" creationId="{E6243F34-A95D-3D5E-96EE-B94835C1E6C1}"/>
          </ac:spMkLst>
        </pc:spChg>
        <pc:spChg chg="add mod">
          <ac:chgData name="Kilian, David" userId="abaecdff-2d9d-41f0-872e-4be1117dbae5" providerId="ADAL" clId="{6BCAAAB3-E23F-4B4C-8D1A-39FF531F165B}" dt="2022-04-28T04:16:50.067" v="8726" actId="1076"/>
          <ac:spMkLst>
            <pc:docMk/>
            <pc:sldMk cId="654294880" sldId="270"/>
            <ac:spMk id="12" creationId="{37634E32-1052-8F6F-E81D-71944649E4F6}"/>
          </ac:spMkLst>
        </pc:spChg>
        <pc:spChg chg="add mod">
          <ac:chgData name="Kilian, David" userId="abaecdff-2d9d-41f0-872e-4be1117dbae5" providerId="ADAL" clId="{6BCAAAB3-E23F-4B4C-8D1A-39FF531F165B}" dt="2022-04-28T04:18:54.018" v="8753" actId="2085"/>
          <ac:spMkLst>
            <pc:docMk/>
            <pc:sldMk cId="654294880" sldId="270"/>
            <ac:spMk id="13" creationId="{5BC0D856-31D0-B635-DDB9-F1FEC27FC1A4}"/>
          </ac:spMkLst>
        </pc:spChg>
        <pc:spChg chg="add mod">
          <ac:chgData name="Kilian, David" userId="abaecdff-2d9d-41f0-872e-4be1117dbae5" providerId="ADAL" clId="{6BCAAAB3-E23F-4B4C-8D1A-39FF531F165B}" dt="2022-04-28T04:18:54.018" v="8753" actId="2085"/>
          <ac:spMkLst>
            <pc:docMk/>
            <pc:sldMk cId="654294880" sldId="270"/>
            <ac:spMk id="14" creationId="{125B5C28-AFEB-DF5A-324C-BE2F2D4292FE}"/>
          </ac:spMkLst>
        </pc:spChg>
        <pc:spChg chg="add mod">
          <ac:chgData name="Kilian, David" userId="abaecdff-2d9d-41f0-872e-4be1117dbae5" providerId="ADAL" clId="{6BCAAAB3-E23F-4B4C-8D1A-39FF531F165B}" dt="2022-04-28T04:18:54.018" v="8753" actId="2085"/>
          <ac:spMkLst>
            <pc:docMk/>
            <pc:sldMk cId="654294880" sldId="270"/>
            <ac:spMk id="15" creationId="{4C3D398D-E62C-C957-9CF3-A3E62EE05B05}"/>
          </ac:spMkLst>
        </pc:spChg>
        <pc:spChg chg="add mod">
          <ac:chgData name="Kilian, David" userId="abaecdff-2d9d-41f0-872e-4be1117dbae5" providerId="ADAL" clId="{6BCAAAB3-E23F-4B4C-8D1A-39FF531F165B}" dt="2022-04-28T04:18:54.018" v="8753" actId="2085"/>
          <ac:spMkLst>
            <pc:docMk/>
            <pc:sldMk cId="654294880" sldId="270"/>
            <ac:spMk id="16" creationId="{CBB3D957-4ECF-42EA-4720-B02D32797584}"/>
          </ac:spMkLst>
        </pc:spChg>
        <pc:spChg chg="add mod">
          <ac:chgData name="Kilian, David" userId="abaecdff-2d9d-41f0-872e-4be1117dbae5" providerId="ADAL" clId="{6BCAAAB3-E23F-4B4C-8D1A-39FF531F165B}" dt="2022-04-28T04:18:54.018" v="8753" actId="2085"/>
          <ac:spMkLst>
            <pc:docMk/>
            <pc:sldMk cId="654294880" sldId="270"/>
            <ac:spMk id="17" creationId="{D853AEC4-7E91-20EB-C2B6-E70853D8DC4D}"/>
          </ac:spMkLst>
        </pc:spChg>
        <pc:picChg chg="add mod">
          <ac:chgData name="Kilian, David" userId="abaecdff-2d9d-41f0-872e-4be1117dbae5" providerId="ADAL" clId="{6BCAAAB3-E23F-4B4C-8D1A-39FF531F165B}" dt="2022-04-28T04:05:36.855" v="8142" actId="1076"/>
          <ac:picMkLst>
            <pc:docMk/>
            <pc:sldMk cId="654294880" sldId="270"/>
            <ac:picMk id="4" creationId="{A75AAADA-769B-B50C-F87B-42D6F8961229}"/>
          </ac:picMkLst>
        </pc:picChg>
      </pc:sldChg>
      <pc:sldChg chg="addSp delSp modSp new mod">
        <pc:chgData name="Kilian, David" userId="abaecdff-2d9d-41f0-872e-4be1117dbae5" providerId="ADAL" clId="{6BCAAAB3-E23F-4B4C-8D1A-39FF531F165B}" dt="2022-04-28T04:20:10.274" v="8769" actId="20577"/>
        <pc:sldMkLst>
          <pc:docMk/>
          <pc:sldMk cId="1456292497" sldId="271"/>
        </pc:sldMkLst>
        <pc:spChg chg="mod">
          <ac:chgData name="Kilian, David" userId="abaecdff-2d9d-41f0-872e-4be1117dbae5" providerId="ADAL" clId="{6BCAAAB3-E23F-4B4C-8D1A-39FF531F165B}" dt="2022-04-28T00:05:49.326" v="3340" actId="20577"/>
          <ac:spMkLst>
            <pc:docMk/>
            <pc:sldMk cId="1456292497" sldId="271"/>
            <ac:spMk id="2" creationId="{3B425CAF-2CAE-744D-846C-D38C1896ECD0}"/>
          </ac:spMkLst>
        </pc:spChg>
        <pc:spChg chg="add del mod">
          <ac:chgData name="Kilian, David" userId="abaecdff-2d9d-41f0-872e-4be1117dbae5" providerId="ADAL" clId="{6BCAAAB3-E23F-4B4C-8D1A-39FF531F165B}" dt="2022-04-28T04:20:10.274" v="8769" actId="20577"/>
          <ac:spMkLst>
            <pc:docMk/>
            <pc:sldMk cId="1456292497" sldId="271"/>
            <ac:spMk id="3" creationId="{9258547E-B508-B140-B380-BCD75BD3CBA6}"/>
          </ac:spMkLst>
        </pc:spChg>
        <pc:graphicFrameChg chg="add del mod">
          <ac:chgData name="Kilian, David" userId="abaecdff-2d9d-41f0-872e-4be1117dbae5" providerId="ADAL" clId="{6BCAAAB3-E23F-4B4C-8D1A-39FF531F165B}" dt="2022-04-28T04:19:54.313" v="8756"/>
          <ac:graphicFrameMkLst>
            <pc:docMk/>
            <pc:sldMk cId="1456292497" sldId="271"/>
            <ac:graphicFrameMk id="4" creationId="{F3D645A7-4585-44DC-D2F8-2D69133AE99B}"/>
          </ac:graphicFrameMkLst>
        </pc:graphicFrameChg>
        <pc:graphicFrameChg chg="add del mod">
          <ac:chgData name="Kilian, David" userId="abaecdff-2d9d-41f0-872e-4be1117dbae5" providerId="ADAL" clId="{6BCAAAB3-E23F-4B4C-8D1A-39FF531F165B}" dt="2022-04-28T04:19:55.468" v="8758"/>
          <ac:graphicFrameMkLst>
            <pc:docMk/>
            <pc:sldMk cId="1456292497" sldId="271"/>
            <ac:graphicFrameMk id="5" creationId="{0C6EFEFD-C302-1E0E-FDD9-E2214B7A61EC}"/>
          </ac:graphicFrameMkLst>
        </pc:graphicFrameChg>
        <pc:graphicFrameChg chg="add del mod">
          <ac:chgData name="Kilian, David" userId="abaecdff-2d9d-41f0-872e-4be1117dbae5" providerId="ADAL" clId="{6BCAAAB3-E23F-4B4C-8D1A-39FF531F165B}" dt="2022-04-28T04:19:59.553" v="8760"/>
          <ac:graphicFrameMkLst>
            <pc:docMk/>
            <pc:sldMk cId="1456292497" sldId="271"/>
            <ac:graphicFrameMk id="6" creationId="{E568D1F0-1D79-BBA9-6A2F-F054FF43DFB7}"/>
          </ac:graphicFrameMkLst>
        </pc:graphicFrameChg>
      </pc:sldChg>
      <pc:sldChg chg="addSp delSp modSp new del mod modClrScheme chgLayout">
        <pc:chgData name="Kilian, David" userId="abaecdff-2d9d-41f0-872e-4be1117dbae5" providerId="ADAL" clId="{6BCAAAB3-E23F-4B4C-8D1A-39FF531F165B}" dt="2022-04-28T03:40:14.670" v="5411" actId="2696"/>
        <pc:sldMkLst>
          <pc:docMk/>
          <pc:sldMk cId="435944162" sldId="272"/>
        </pc:sldMkLst>
        <pc:spChg chg="mod ord">
          <ac:chgData name="Kilian, David" userId="abaecdff-2d9d-41f0-872e-4be1117dbae5" providerId="ADAL" clId="{6BCAAAB3-E23F-4B4C-8D1A-39FF531F165B}" dt="2022-04-28T03:19:22.995" v="4149" actId="700"/>
          <ac:spMkLst>
            <pc:docMk/>
            <pc:sldMk cId="435944162" sldId="272"/>
            <ac:spMk id="2" creationId="{E61C523F-F8B6-A9AF-8A8B-31156A7B20CE}"/>
          </ac:spMkLst>
        </pc:spChg>
        <pc:spChg chg="mod ord">
          <ac:chgData name="Kilian, David" userId="abaecdff-2d9d-41f0-872e-4be1117dbae5" providerId="ADAL" clId="{6BCAAAB3-E23F-4B4C-8D1A-39FF531F165B}" dt="2022-04-28T03:19:22.995" v="4149" actId="700"/>
          <ac:spMkLst>
            <pc:docMk/>
            <pc:sldMk cId="435944162" sldId="272"/>
            <ac:spMk id="3" creationId="{4D8C4E71-7A67-2613-CA15-CE54898B46C1}"/>
          </ac:spMkLst>
        </pc:spChg>
        <pc:spChg chg="add del mod ord">
          <ac:chgData name="Kilian, David" userId="abaecdff-2d9d-41f0-872e-4be1117dbae5" providerId="ADAL" clId="{6BCAAAB3-E23F-4B4C-8D1A-39FF531F165B}" dt="2022-04-28T03:19:18.645" v="4147" actId="700"/>
          <ac:spMkLst>
            <pc:docMk/>
            <pc:sldMk cId="435944162" sldId="272"/>
            <ac:spMk id="4" creationId="{585B0BF3-8B6D-F04E-E42E-7D4C1C17541F}"/>
          </ac:spMkLst>
        </pc:spChg>
        <pc:spChg chg="add del mod">
          <ac:chgData name="Kilian, David" userId="abaecdff-2d9d-41f0-872e-4be1117dbae5" providerId="ADAL" clId="{6BCAAAB3-E23F-4B4C-8D1A-39FF531F165B}" dt="2022-04-28T03:32:32.784" v="5179" actId="1076"/>
          <ac:spMkLst>
            <pc:docMk/>
            <pc:sldMk cId="435944162" sldId="272"/>
            <ac:spMk id="5" creationId="{38C8C67E-11F4-56CB-F0EA-844077EAC1B2}"/>
          </ac:spMkLst>
        </pc:spChg>
        <pc:spChg chg="add del mod ord">
          <ac:chgData name="Kilian, David" userId="abaecdff-2d9d-41f0-872e-4be1117dbae5" providerId="ADAL" clId="{6BCAAAB3-E23F-4B4C-8D1A-39FF531F165B}" dt="2022-04-28T03:19:20.645" v="4148" actId="700"/>
          <ac:spMkLst>
            <pc:docMk/>
            <pc:sldMk cId="435944162" sldId="272"/>
            <ac:spMk id="6" creationId="{F0BB677A-D359-FA58-ADB5-055AB01905B7}"/>
          </ac:spMkLst>
        </pc:spChg>
        <pc:spChg chg="add mod ord">
          <ac:chgData name="Kilian, David" userId="abaecdff-2d9d-41f0-872e-4be1117dbae5" providerId="ADAL" clId="{6BCAAAB3-E23F-4B4C-8D1A-39FF531F165B}" dt="2022-04-28T03:28:28.914" v="5088" actId="20577"/>
          <ac:spMkLst>
            <pc:docMk/>
            <pc:sldMk cId="435944162" sldId="272"/>
            <ac:spMk id="7" creationId="{78DFCD3C-BA1E-B857-2658-A7A3FE0AB275}"/>
          </ac:spMkLst>
        </pc:spChg>
        <pc:spChg chg="add mod">
          <ac:chgData name="Kilian, David" userId="abaecdff-2d9d-41f0-872e-4be1117dbae5" providerId="ADAL" clId="{6BCAAAB3-E23F-4B4C-8D1A-39FF531F165B}" dt="2022-04-28T03:25:06.384" v="4732" actId="20577"/>
          <ac:spMkLst>
            <pc:docMk/>
            <pc:sldMk cId="435944162" sldId="272"/>
            <ac:spMk id="8" creationId="{10C46A17-BA05-B835-CC3B-1E402A8FB59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D5E68D-8EB4-A742-B6A6-6EA5C1018DA5}" type="datetimeFigureOut">
              <a:rPr lang="en-US" smtClean="0"/>
              <a:t>4/28/2022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9D7230-1D86-1E49-B1D1-7E020A60D96D}" type="slidenum">
              <a:rPr lang="en-US" smtClean="0"/>
              <a:t>‹#›</a:t>
            </a:fld>
            <a:endParaRPr lang="en-US"/>
          </a:p>
        </p:txBody>
      </p:sp>
    </p:spTree>
    <p:extLst>
      <p:ext uri="{BB962C8B-B14F-4D97-AF65-F5344CB8AC3E}">
        <p14:creationId xmlns:p14="http://schemas.microsoft.com/office/powerpoint/2010/main" val="3645921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B9D7230-1D86-1E49-B1D1-7E020A60D96D}" type="slidenum">
              <a:rPr lang="en-US" smtClean="0"/>
              <a:t>1</a:t>
            </a:fld>
            <a:endParaRPr lang="en-US"/>
          </a:p>
        </p:txBody>
      </p:sp>
    </p:spTree>
    <p:extLst>
      <p:ext uri="{BB962C8B-B14F-4D97-AF65-F5344CB8AC3E}">
        <p14:creationId xmlns:p14="http://schemas.microsoft.com/office/powerpoint/2010/main" val="1276161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Why does this work? We’re exploiting the common difference which is present in every arithmetic sequence (by definition of an arithmetic sequence). Every time I move one step right in the series, I add "d" (because each term is the previous term plus d). Each time I move one step left, I subtract "d" for the same reason, except this time I'm going backwards. As I work from the outside in, each step includes one step right (starting from the left) and one step left (starting from the right). So one step toward the middle of the sum adds d to one term, but subtracts d from the other term, and so those d's cancel out.</a:t>
            </a:r>
          </a:p>
          <a:p>
            <a:endParaRPr lang="en-US"/>
          </a:p>
          <a:p>
            <a:r>
              <a:rPr lang="en-US"/>
              <a:t>For example, we started by summing the first and last terms, and then we moved one step “inward,” summing the second from first and second from last terms. Well, the second from first term is d “more” than the first term, while the second from last term is d “less” than the last term. So the second sum is equal to (a_1 + d) + (</a:t>
            </a:r>
            <a:r>
              <a:rPr lang="en-US" err="1"/>
              <a:t>a_n</a:t>
            </a:r>
            <a:r>
              <a:rPr lang="en-US"/>
              <a:t> – d), and those extra “d” terms cancel, leaving you with just (a_1 + </a:t>
            </a:r>
            <a:r>
              <a:rPr lang="en-US" err="1"/>
              <a:t>a_n</a:t>
            </a:r>
            <a:r>
              <a:rPr lang="en-US"/>
              <a:t>) again. The next time you step inward, the same thing will happen. Each time, the term to the 'left' grows by d, but the term to the right 'shrinks' by d.</a:t>
            </a:r>
          </a:p>
          <a:p>
            <a:endParaRPr lang="en-US"/>
          </a:p>
          <a:p>
            <a:r>
              <a:rPr lang="en-US"/>
              <a:t>You can repeat this process n/2 times before reaching the middle of the list. That accounts for all terms in the sum.</a:t>
            </a:r>
          </a:p>
          <a:p>
            <a:endParaRPr lang="en-US"/>
          </a:p>
          <a:p>
            <a:endParaRPr lang="en-US"/>
          </a:p>
        </p:txBody>
      </p:sp>
      <p:sp>
        <p:nvSpPr>
          <p:cNvPr id="4" name="Slide Number Placeholder 3"/>
          <p:cNvSpPr>
            <a:spLocks noGrp="1"/>
          </p:cNvSpPr>
          <p:nvPr>
            <p:ph type="sldNum" sz="quarter" idx="5"/>
          </p:nvPr>
        </p:nvSpPr>
        <p:spPr/>
        <p:txBody>
          <a:bodyPr/>
          <a:lstStyle/>
          <a:p>
            <a:fld id="{9B9D7230-1D86-1E49-B1D1-7E020A60D96D}" type="slidenum">
              <a:rPr lang="en-US" smtClean="0"/>
              <a:t>10</a:t>
            </a:fld>
            <a:endParaRPr lang="en-US"/>
          </a:p>
        </p:txBody>
      </p:sp>
    </p:spTree>
    <p:extLst>
      <p:ext uri="{BB962C8B-B14F-4D97-AF65-F5344CB8AC3E}">
        <p14:creationId xmlns:p14="http://schemas.microsoft.com/office/powerpoint/2010/main" val="2741286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Series</a:t>
            </a:r>
          </a:p>
        </p:txBody>
      </p:sp>
      <p:sp>
        <p:nvSpPr>
          <p:cNvPr id="3" name="Subtitle 2"/>
          <p:cNvSpPr>
            <a:spLocks noGrp="1"/>
          </p:cNvSpPr>
          <p:nvPr>
            <p:ph type="subTitle" idx="1"/>
          </p:nvPr>
        </p:nvSpPr>
        <p:spPr/>
        <p:txBody>
          <a:bodyPr/>
          <a:lstStyle/>
          <a:p>
            <a:r>
              <a:rPr lang="en-US"/>
              <a:t>Intro, Arithmetic Series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F14B-1580-7940-8767-71DD3B8CD341}"/>
              </a:ext>
            </a:extLst>
          </p:cNvPr>
          <p:cNvSpPr>
            <a:spLocks noGrp="1"/>
          </p:cNvSpPr>
          <p:nvPr>
            <p:ph type="title"/>
          </p:nvPr>
        </p:nvSpPr>
        <p:spPr/>
        <p:txBody>
          <a:bodyPr/>
          <a:lstStyle/>
          <a:p>
            <a:r>
              <a:rPr lang="en-US"/>
              <a:t>Finding a Shortcut</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A539E436-9B69-7822-AB3E-4B0EE8C3444F}"/>
                  </a:ext>
                </a:extLst>
              </p:cNvPr>
              <p:cNvSpPr txBox="1"/>
              <p:nvPr/>
            </p:nvSpPr>
            <p:spPr>
              <a:xfrm>
                <a:off x="3175457" y="2383430"/>
                <a:ext cx="5841086"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1+4+7+10+13+16+19+22</m:t>
                      </m:r>
                    </m:oMath>
                  </m:oMathPara>
                </a14:m>
                <a:endParaRPr lang="en-US" sz="2800"/>
              </a:p>
            </p:txBody>
          </p:sp>
        </mc:Choice>
        <mc:Fallback>
          <p:sp>
            <p:nvSpPr>
              <p:cNvPr id="4" name="TextBox 3">
                <a:extLst>
                  <a:ext uri="{FF2B5EF4-FFF2-40B4-BE49-F238E27FC236}">
                    <a16:creationId xmlns:a16="http://schemas.microsoft.com/office/drawing/2014/main" id="{A539E436-9B69-7822-AB3E-4B0EE8C3444F}"/>
                  </a:ext>
                </a:extLst>
              </p:cNvPr>
              <p:cNvSpPr txBox="1">
                <a:spLocks noRot="1" noChangeAspect="1" noMove="1" noResize="1" noEditPoints="1" noAdjustHandles="1" noChangeArrowheads="1" noChangeShapeType="1" noTextEdit="1"/>
              </p:cNvSpPr>
              <p:nvPr/>
            </p:nvSpPr>
            <p:spPr>
              <a:xfrm>
                <a:off x="3175457" y="2383430"/>
                <a:ext cx="5841086" cy="52322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FE593435-A870-2390-3A2B-CB37FE28FEED}"/>
                  </a:ext>
                </a:extLst>
              </p:cNvPr>
              <p:cNvSpPr txBox="1"/>
              <p:nvPr/>
            </p:nvSpPr>
            <p:spPr>
              <a:xfrm>
                <a:off x="4526852" y="3689741"/>
                <a:ext cx="323928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23+23+23+23</m:t>
                      </m:r>
                    </m:oMath>
                  </m:oMathPara>
                </a14:m>
                <a:endParaRPr lang="en-US" sz="2800"/>
              </a:p>
            </p:txBody>
          </p:sp>
        </mc:Choice>
        <mc:Fallback>
          <p:sp>
            <p:nvSpPr>
              <p:cNvPr id="5" name="TextBox 4">
                <a:extLst>
                  <a:ext uri="{FF2B5EF4-FFF2-40B4-BE49-F238E27FC236}">
                    <a16:creationId xmlns:a16="http://schemas.microsoft.com/office/drawing/2014/main" id="{FE593435-A870-2390-3A2B-CB37FE28FEED}"/>
                  </a:ext>
                </a:extLst>
              </p:cNvPr>
              <p:cNvSpPr txBox="1">
                <a:spLocks noRot="1" noChangeAspect="1" noMove="1" noResize="1" noEditPoints="1" noAdjustHandles="1" noChangeArrowheads="1" noChangeShapeType="1" noTextEdit="1"/>
              </p:cNvSpPr>
              <p:nvPr/>
            </p:nvSpPr>
            <p:spPr>
              <a:xfrm>
                <a:off x="4526852" y="3689741"/>
                <a:ext cx="3239285" cy="52322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B5476C0D-9450-D0FB-E1CD-5B6760E409C2}"/>
                  </a:ext>
                </a:extLst>
              </p:cNvPr>
              <p:cNvSpPr txBox="1"/>
              <p:nvPr/>
            </p:nvSpPr>
            <p:spPr>
              <a:xfrm>
                <a:off x="8232412" y="3766685"/>
                <a:ext cx="2642775" cy="369332"/>
              </a:xfrm>
              <a:prstGeom prst="rect">
                <a:avLst/>
              </a:prstGeom>
              <a:noFill/>
            </p:spPr>
            <p:txBody>
              <a:bodyPr wrap="none" rtlCol="0">
                <a:spAutoFit/>
              </a:bodyPr>
              <a:lstStyle/>
              <a:p>
                <a:r>
                  <a:rPr lang="en-US"/>
                  <a:t>And every term is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𝑛</m:t>
                        </m:r>
                      </m:sub>
                    </m:sSub>
                  </m:oMath>
                </a14:m>
                <a:endParaRPr lang="en-US"/>
              </a:p>
            </p:txBody>
          </p:sp>
        </mc:Choice>
        <mc:Fallback>
          <p:sp>
            <p:nvSpPr>
              <p:cNvPr id="29" name="TextBox 28">
                <a:extLst>
                  <a:ext uri="{FF2B5EF4-FFF2-40B4-BE49-F238E27FC236}">
                    <a16:creationId xmlns:a16="http://schemas.microsoft.com/office/drawing/2014/main" id="{B5476C0D-9450-D0FB-E1CD-5B6760E409C2}"/>
                  </a:ext>
                </a:extLst>
              </p:cNvPr>
              <p:cNvSpPr txBox="1">
                <a:spLocks noRot="1" noChangeAspect="1" noMove="1" noResize="1" noEditPoints="1" noAdjustHandles="1" noChangeArrowheads="1" noChangeShapeType="1" noTextEdit="1"/>
              </p:cNvSpPr>
              <p:nvPr/>
            </p:nvSpPr>
            <p:spPr>
              <a:xfrm>
                <a:off x="8232412" y="3766685"/>
                <a:ext cx="2642775" cy="369332"/>
              </a:xfrm>
              <a:prstGeom prst="rect">
                <a:avLst/>
              </a:prstGeom>
              <a:blipFill>
                <a:blip r:embed="rId5"/>
                <a:stretch>
                  <a:fillRect l="-1843" t="-10000" b="-26667"/>
                </a:stretch>
              </a:blipFill>
            </p:spPr>
            <p:txBody>
              <a:bodyPr/>
              <a:lstStyle/>
              <a:p>
                <a:r>
                  <a:rPr lang="en-US">
                    <a:noFill/>
                  </a:rPr>
                  <a:t> </a:t>
                </a:r>
              </a:p>
            </p:txBody>
          </p:sp>
        </mc:Fallback>
      </mc:AlternateContent>
      <p:sp>
        <p:nvSpPr>
          <p:cNvPr id="30" name="Right Brace 29">
            <a:extLst>
              <a:ext uri="{FF2B5EF4-FFF2-40B4-BE49-F238E27FC236}">
                <a16:creationId xmlns:a16="http://schemas.microsoft.com/office/drawing/2014/main" id="{AC32A6CD-5482-F955-3C16-F75602261D98}"/>
              </a:ext>
            </a:extLst>
          </p:cNvPr>
          <p:cNvSpPr/>
          <p:nvPr/>
        </p:nvSpPr>
        <p:spPr>
          <a:xfrm>
            <a:off x="8054613" y="3689741"/>
            <a:ext cx="177799" cy="523220"/>
          </a:xfrm>
          <a:prstGeom prst="rightBrace">
            <a:avLst>
              <a:gd name="adj1" fmla="val 34404"/>
              <a:gd name="adj2" fmla="val 53236"/>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Brace 30">
            <a:extLst>
              <a:ext uri="{FF2B5EF4-FFF2-40B4-BE49-F238E27FC236}">
                <a16:creationId xmlns:a16="http://schemas.microsoft.com/office/drawing/2014/main" id="{A3F1FA07-A5E8-C9B7-6537-FA18681211AE}"/>
              </a:ext>
            </a:extLst>
          </p:cNvPr>
          <p:cNvSpPr/>
          <p:nvPr/>
        </p:nvSpPr>
        <p:spPr>
          <a:xfrm rot="5400000">
            <a:off x="5969916" y="3010406"/>
            <a:ext cx="181619" cy="3067747"/>
          </a:xfrm>
          <a:prstGeom prst="rightBrace">
            <a:avLst>
              <a:gd name="adj1" fmla="val 34404"/>
              <a:gd name="adj2" fmla="val 4882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32" name="TextBox 31">
                <a:extLst>
                  <a:ext uri="{FF2B5EF4-FFF2-40B4-BE49-F238E27FC236}">
                    <a16:creationId xmlns:a16="http://schemas.microsoft.com/office/drawing/2014/main" id="{DD93FDF3-E91D-FB81-AF09-B8BC569EF780}"/>
                  </a:ext>
                </a:extLst>
              </p:cNvPr>
              <p:cNvSpPr txBox="1"/>
              <p:nvPr/>
            </p:nvSpPr>
            <p:spPr>
              <a:xfrm>
                <a:off x="5138453" y="4765315"/>
                <a:ext cx="2043957" cy="461473"/>
              </a:xfrm>
              <a:prstGeom prst="rect">
                <a:avLst/>
              </a:prstGeom>
              <a:noFill/>
            </p:spPr>
            <p:txBody>
              <a:bodyPr wrap="none" rtlCol="0">
                <a:spAutoFit/>
              </a:bodyPr>
              <a:lstStyle/>
              <a:p>
                <a:r>
                  <a:rPr lang="en-US"/>
                  <a:t>Now I have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oMath>
                </a14:m>
                <a:r>
                  <a:rPr lang="en-US"/>
                  <a:t> terms</a:t>
                </a:r>
              </a:p>
            </p:txBody>
          </p:sp>
        </mc:Choice>
        <mc:Fallback>
          <p:sp>
            <p:nvSpPr>
              <p:cNvPr id="32" name="TextBox 31">
                <a:extLst>
                  <a:ext uri="{FF2B5EF4-FFF2-40B4-BE49-F238E27FC236}">
                    <a16:creationId xmlns:a16="http://schemas.microsoft.com/office/drawing/2014/main" id="{DD93FDF3-E91D-FB81-AF09-B8BC569EF780}"/>
                  </a:ext>
                </a:extLst>
              </p:cNvPr>
              <p:cNvSpPr txBox="1">
                <a:spLocks noRot="1" noChangeAspect="1" noMove="1" noResize="1" noEditPoints="1" noAdjustHandles="1" noChangeArrowheads="1" noChangeShapeType="1" noTextEdit="1"/>
              </p:cNvSpPr>
              <p:nvPr/>
            </p:nvSpPr>
            <p:spPr>
              <a:xfrm>
                <a:off x="5138453" y="4765315"/>
                <a:ext cx="2043957" cy="461473"/>
              </a:xfrm>
              <a:prstGeom prst="rect">
                <a:avLst/>
              </a:prstGeom>
              <a:blipFill>
                <a:blip r:embed="rId6"/>
                <a:stretch>
                  <a:fillRect l="-2687" b="-9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3" name="TextBox 32">
                <a:extLst>
                  <a:ext uri="{FF2B5EF4-FFF2-40B4-BE49-F238E27FC236}">
                    <a16:creationId xmlns:a16="http://schemas.microsoft.com/office/drawing/2014/main" id="{67DF8799-6F07-3231-F5C3-49274D221E4F}"/>
                  </a:ext>
                </a:extLst>
              </p:cNvPr>
              <p:cNvSpPr txBox="1"/>
              <p:nvPr/>
            </p:nvSpPr>
            <p:spPr>
              <a:xfrm>
                <a:off x="7439359" y="5226788"/>
                <a:ext cx="3938066" cy="830677"/>
              </a:xfrm>
              <a:prstGeom prst="rect">
                <a:avLst/>
              </a:prstGeom>
              <a:noFill/>
            </p:spPr>
            <p:txBody>
              <a:bodyPr wrap="none" rtlCol="0">
                <a:spAutoFit/>
              </a:bodyPr>
              <a:lstStyle/>
              <a:p>
                <a:r>
                  <a:rPr lang="en-US"/>
                  <a:t>So the sum is …  </a:t>
                </a:r>
                <a14:m>
                  <m:oMath xmlns:m="http://schemas.openxmlformats.org/officeDocument/2006/math">
                    <m:f>
                      <m:fPr>
                        <m:ctrlPr>
                          <a:rPr lang="en-US" sz="3600" b="0" i="1" smtClean="0">
                            <a:latin typeface="Cambria Math" panose="02040503050406030204" pitchFamily="18" charset="0"/>
                          </a:rPr>
                        </m:ctrlPr>
                      </m:fPr>
                      <m:num>
                        <m:r>
                          <a:rPr lang="en-US" sz="3600" b="0" i="1" smtClean="0">
                            <a:latin typeface="Cambria Math" panose="02040503050406030204" pitchFamily="18" charset="0"/>
                          </a:rPr>
                          <m:t>𝑛</m:t>
                        </m:r>
                      </m:num>
                      <m:den>
                        <m:r>
                          <a:rPr lang="en-US" sz="3600" b="0" i="1" smtClean="0">
                            <a:latin typeface="Cambria Math" panose="02040503050406030204" pitchFamily="18" charset="0"/>
                          </a:rPr>
                          <m:t>2</m:t>
                        </m:r>
                      </m:den>
                    </m:f>
                    <m:d>
                      <m:dPr>
                        <m:ctrlPr>
                          <a:rPr lang="en-US" sz="3600" b="0" i="1" smtClean="0">
                            <a:latin typeface="Cambria Math" panose="02040503050406030204" pitchFamily="18" charset="0"/>
                          </a:rPr>
                        </m:ctrlPr>
                      </m:dPr>
                      <m:e>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𝑎</m:t>
                            </m:r>
                          </m:e>
                          <m:sub>
                            <m:r>
                              <a:rPr lang="en-US" sz="3600" b="0" i="1" smtClean="0">
                                <a:latin typeface="Cambria Math" panose="02040503050406030204" pitchFamily="18" charset="0"/>
                              </a:rPr>
                              <m:t>1</m:t>
                            </m:r>
                          </m:sub>
                        </m:sSub>
                        <m:r>
                          <a:rPr lang="en-US" sz="3600" b="0" i="1" smtClean="0">
                            <a:latin typeface="Cambria Math" panose="02040503050406030204" pitchFamily="18" charset="0"/>
                          </a:rPr>
                          <m:t>+</m:t>
                        </m:r>
                        <m:sSub>
                          <m:sSubPr>
                            <m:ctrlPr>
                              <a:rPr lang="en-US" sz="3600" b="0" i="1" smtClean="0">
                                <a:latin typeface="Cambria Math" panose="02040503050406030204" pitchFamily="18" charset="0"/>
                              </a:rPr>
                            </m:ctrlPr>
                          </m:sSubPr>
                          <m:e>
                            <m:r>
                              <a:rPr lang="en-US" sz="3600" b="0" i="1" smtClean="0">
                                <a:latin typeface="Cambria Math" panose="02040503050406030204" pitchFamily="18" charset="0"/>
                              </a:rPr>
                              <m:t>𝑎</m:t>
                            </m:r>
                          </m:e>
                          <m:sub>
                            <m:r>
                              <a:rPr lang="en-US" sz="3600" b="0" i="1" smtClean="0">
                                <a:latin typeface="Cambria Math" panose="02040503050406030204" pitchFamily="18" charset="0"/>
                              </a:rPr>
                              <m:t>𝑛</m:t>
                            </m:r>
                          </m:sub>
                        </m:sSub>
                      </m:e>
                    </m:d>
                  </m:oMath>
                </a14:m>
                <a:endParaRPr lang="en-US" sz="3600"/>
              </a:p>
            </p:txBody>
          </p:sp>
        </mc:Choice>
        <mc:Fallback>
          <p:sp>
            <p:nvSpPr>
              <p:cNvPr id="33" name="TextBox 32">
                <a:extLst>
                  <a:ext uri="{FF2B5EF4-FFF2-40B4-BE49-F238E27FC236}">
                    <a16:creationId xmlns:a16="http://schemas.microsoft.com/office/drawing/2014/main" id="{67DF8799-6F07-3231-F5C3-49274D221E4F}"/>
                  </a:ext>
                </a:extLst>
              </p:cNvPr>
              <p:cNvSpPr txBox="1">
                <a:spLocks noRot="1" noChangeAspect="1" noMove="1" noResize="1" noEditPoints="1" noAdjustHandles="1" noChangeArrowheads="1" noChangeShapeType="1" noTextEdit="1"/>
              </p:cNvSpPr>
              <p:nvPr/>
            </p:nvSpPr>
            <p:spPr>
              <a:xfrm>
                <a:off x="7439359" y="5226788"/>
                <a:ext cx="3938066" cy="830677"/>
              </a:xfrm>
              <a:prstGeom prst="rect">
                <a:avLst/>
              </a:prstGeom>
              <a:blipFill>
                <a:blip r:embed="rId7"/>
                <a:stretch>
                  <a:fillRect l="-1238"/>
                </a:stretch>
              </a:blipFill>
            </p:spPr>
            <p:txBody>
              <a:bodyPr/>
              <a:lstStyle/>
              <a:p>
                <a:r>
                  <a:rPr lang="en-US">
                    <a:noFill/>
                  </a:rPr>
                  <a:t> </a:t>
                </a:r>
              </a:p>
            </p:txBody>
          </p:sp>
        </mc:Fallback>
      </mc:AlternateContent>
      <p:sp>
        <p:nvSpPr>
          <p:cNvPr id="34" name="Rectangle 33">
            <a:extLst>
              <a:ext uri="{FF2B5EF4-FFF2-40B4-BE49-F238E27FC236}">
                <a16:creationId xmlns:a16="http://schemas.microsoft.com/office/drawing/2014/main" id="{BA85B329-8A92-6A9B-B263-E3F70EB28FAE}"/>
              </a:ext>
            </a:extLst>
          </p:cNvPr>
          <p:cNvSpPr/>
          <p:nvPr/>
        </p:nvSpPr>
        <p:spPr>
          <a:xfrm>
            <a:off x="6820480" y="3720813"/>
            <a:ext cx="767166" cy="42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1ECABFE-CE0D-B378-8112-68EE2B1B2474}"/>
              </a:ext>
            </a:extLst>
          </p:cNvPr>
          <p:cNvSpPr/>
          <p:nvPr/>
        </p:nvSpPr>
        <p:spPr>
          <a:xfrm>
            <a:off x="5977451" y="3776965"/>
            <a:ext cx="767166" cy="42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571D38A9-F8AB-C36B-9682-3DAE7DF9065A}"/>
              </a:ext>
            </a:extLst>
          </p:cNvPr>
          <p:cNvSpPr/>
          <p:nvPr/>
        </p:nvSpPr>
        <p:spPr>
          <a:xfrm>
            <a:off x="5152557" y="3793267"/>
            <a:ext cx="767166" cy="42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482D9E9-A0DA-1F35-44FA-58A03DF479BB}"/>
              </a:ext>
            </a:extLst>
          </p:cNvPr>
          <p:cNvSpPr/>
          <p:nvPr/>
        </p:nvSpPr>
        <p:spPr>
          <a:xfrm>
            <a:off x="4328615" y="3779399"/>
            <a:ext cx="767166" cy="42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FB407193-21B9-7B77-9436-AC6C061EE65B}"/>
              </a:ext>
            </a:extLst>
          </p:cNvPr>
          <p:cNvCxnSpPr>
            <a:cxnSpLocks/>
          </p:cNvCxnSpPr>
          <p:nvPr/>
        </p:nvCxnSpPr>
        <p:spPr>
          <a:xfrm>
            <a:off x="3454401" y="2777737"/>
            <a:ext cx="1185332" cy="985360"/>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27002AB0-44D4-30B3-F5DC-153060BDF85D}"/>
              </a:ext>
            </a:extLst>
          </p:cNvPr>
          <p:cNvCxnSpPr>
            <a:cxnSpLocks/>
          </p:cNvCxnSpPr>
          <p:nvPr/>
        </p:nvCxnSpPr>
        <p:spPr>
          <a:xfrm flipH="1">
            <a:off x="5029200" y="2777737"/>
            <a:ext cx="3369733" cy="985360"/>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7C3FF2D-F116-3D02-2920-1DB4ED3D449E}"/>
              </a:ext>
            </a:extLst>
          </p:cNvPr>
          <p:cNvCxnSpPr>
            <a:cxnSpLocks/>
          </p:cNvCxnSpPr>
          <p:nvPr/>
        </p:nvCxnSpPr>
        <p:spPr>
          <a:xfrm>
            <a:off x="4197511" y="2844800"/>
            <a:ext cx="1322756" cy="918297"/>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D1A27CF-2598-F0DE-EA4F-83A816ABA442}"/>
              </a:ext>
            </a:extLst>
          </p:cNvPr>
          <p:cNvCxnSpPr>
            <a:cxnSpLocks/>
          </p:cNvCxnSpPr>
          <p:nvPr/>
        </p:nvCxnSpPr>
        <p:spPr>
          <a:xfrm flipH="1">
            <a:off x="5825067" y="2777737"/>
            <a:ext cx="1840080" cy="985360"/>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CC21301-4283-383C-4E68-C3CE83AA18FC}"/>
              </a:ext>
            </a:extLst>
          </p:cNvPr>
          <p:cNvCxnSpPr>
            <a:cxnSpLocks/>
          </p:cNvCxnSpPr>
          <p:nvPr/>
        </p:nvCxnSpPr>
        <p:spPr>
          <a:xfrm>
            <a:off x="4639733" y="2844800"/>
            <a:ext cx="1676401" cy="918297"/>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EB64EF6-A950-F003-9DCC-F956FFF29F5E}"/>
              </a:ext>
            </a:extLst>
          </p:cNvPr>
          <p:cNvCxnSpPr>
            <a:cxnSpLocks/>
          </p:cNvCxnSpPr>
          <p:nvPr/>
        </p:nvCxnSpPr>
        <p:spPr>
          <a:xfrm flipH="1">
            <a:off x="6527800" y="2844800"/>
            <a:ext cx="558800" cy="918297"/>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DBD1873-0E41-0F51-B6D1-B9E4507ACFF3}"/>
              </a:ext>
            </a:extLst>
          </p:cNvPr>
          <p:cNvCxnSpPr>
            <a:cxnSpLocks/>
          </p:cNvCxnSpPr>
          <p:nvPr/>
        </p:nvCxnSpPr>
        <p:spPr>
          <a:xfrm>
            <a:off x="5393267" y="2906650"/>
            <a:ext cx="1820333" cy="856447"/>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7A93027-7D6C-AFA5-4D35-6D8AE70D4227}"/>
              </a:ext>
            </a:extLst>
          </p:cNvPr>
          <p:cNvCxnSpPr>
            <a:cxnSpLocks/>
          </p:cNvCxnSpPr>
          <p:nvPr/>
        </p:nvCxnSpPr>
        <p:spPr>
          <a:xfrm>
            <a:off x="6303433" y="2844800"/>
            <a:ext cx="1085152" cy="918297"/>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778C415-42C3-A4F6-BB7E-69DC0CF0CBEE}"/>
              </a:ext>
            </a:extLst>
          </p:cNvPr>
          <p:cNvCxnSpPr/>
          <p:nvPr/>
        </p:nvCxnSpPr>
        <p:spPr>
          <a:xfrm>
            <a:off x="3312082" y="2513304"/>
            <a:ext cx="240224" cy="26347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FEDC5C6-6406-329B-3EBC-BA618C15C413}"/>
              </a:ext>
            </a:extLst>
          </p:cNvPr>
          <p:cNvCxnSpPr/>
          <p:nvPr/>
        </p:nvCxnSpPr>
        <p:spPr>
          <a:xfrm>
            <a:off x="8551763" y="2513304"/>
            <a:ext cx="240224" cy="26347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22F9B3-0FB0-4173-C33E-96291D27F4C2}"/>
              </a:ext>
            </a:extLst>
          </p:cNvPr>
          <p:cNvCxnSpPr/>
          <p:nvPr/>
        </p:nvCxnSpPr>
        <p:spPr>
          <a:xfrm>
            <a:off x="3957287" y="2526529"/>
            <a:ext cx="240224" cy="26347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DA5AB44-9C42-F632-E71E-771B954F6A69}"/>
              </a:ext>
            </a:extLst>
          </p:cNvPr>
          <p:cNvCxnSpPr/>
          <p:nvPr/>
        </p:nvCxnSpPr>
        <p:spPr>
          <a:xfrm>
            <a:off x="7729723" y="2526528"/>
            <a:ext cx="240224" cy="26347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2ACD54F-6E26-1201-1514-C51434D12F63}"/>
              </a:ext>
            </a:extLst>
          </p:cNvPr>
          <p:cNvCxnSpPr/>
          <p:nvPr/>
        </p:nvCxnSpPr>
        <p:spPr>
          <a:xfrm>
            <a:off x="4548099" y="2503639"/>
            <a:ext cx="240224" cy="26347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4FC8B0E-8729-8D8B-C775-32EAF66EFA0C}"/>
              </a:ext>
            </a:extLst>
          </p:cNvPr>
          <p:cNvCxnSpPr/>
          <p:nvPr/>
        </p:nvCxnSpPr>
        <p:spPr>
          <a:xfrm>
            <a:off x="6871889" y="2518378"/>
            <a:ext cx="240224" cy="26347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9968F24-E42B-7764-5E24-3BCEDDEF06C8}"/>
              </a:ext>
            </a:extLst>
          </p:cNvPr>
          <p:cNvCxnSpPr/>
          <p:nvPr/>
        </p:nvCxnSpPr>
        <p:spPr>
          <a:xfrm>
            <a:off x="5285821" y="2513304"/>
            <a:ext cx="240224" cy="26347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2B12003A-5F04-FB79-94B6-A89478A620D5}"/>
              </a:ext>
            </a:extLst>
          </p:cNvPr>
          <p:cNvCxnSpPr/>
          <p:nvPr/>
        </p:nvCxnSpPr>
        <p:spPr>
          <a:xfrm>
            <a:off x="6096643" y="2504510"/>
            <a:ext cx="240224" cy="26347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950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6"/>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8"/>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9"/>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10"/>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11"/>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13"/>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12"/>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34"/>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46"/>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500"/>
                                        <p:tgtEl>
                                          <p:spTgt spid="3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50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fade">
                                      <p:cBhvr>
                                        <p:cTn id="87" dur="500"/>
                                        <p:tgtEl>
                                          <p:spTgt spid="29"/>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fade">
                                      <p:cBhvr>
                                        <p:cTn id="90" dur="500"/>
                                        <p:tgtEl>
                                          <p:spTgt spid="30"/>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fade">
                                      <p:cBhvr>
                                        <p:cTn id="9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animBg="1"/>
      <p:bldP spid="31" grpId="0" animBg="1"/>
      <p:bldP spid="32" grpId="0"/>
      <p:bldP spid="33" grpId="0"/>
      <p:bldP spid="34" grpId="0" animBg="1"/>
      <p:bldP spid="35" grpId="0" animBg="1"/>
      <p:bldP spid="36" grpId="0" animBg="1"/>
      <p:bldP spid="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F3ED0-DD7A-FD42-A268-7678E520CB5A}"/>
              </a:ext>
            </a:extLst>
          </p:cNvPr>
          <p:cNvSpPr>
            <a:spLocks noGrp="1"/>
          </p:cNvSpPr>
          <p:nvPr>
            <p:ph type="title"/>
          </p:nvPr>
        </p:nvSpPr>
        <p:spPr/>
        <p:txBody>
          <a:bodyPr/>
          <a:lstStyle/>
          <a:p>
            <a:r>
              <a:rPr lang="en-US"/>
              <a:t>Formula for Arithmetic Series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35E1030-7E7A-FB4D-8DB0-443FA7F3D822}"/>
                  </a:ext>
                </a:extLst>
              </p:cNvPr>
              <p:cNvSpPr>
                <a:spLocks noGrp="1"/>
              </p:cNvSpPr>
              <p:nvPr>
                <p:ph idx="1"/>
              </p:nvPr>
            </p:nvSpPr>
            <p:spPr/>
            <p:txBody>
              <a:bodyPr/>
              <a:lstStyle/>
              <a:p>
                <a:pPr marL="0" indent="0">
                  <a:buNone/>
                </a:pPr>
                <a:r>
                  <a:rPr lang="en-US"/>
                  <a:t>The sum of the first </a:t>
                </a:r>
                <a14:m>
                  <m:oMath xmlns:m="http://schemas.openxmlformats.org/officeDocument/2006/math">
                    <m:r>
                      <a:rPr lang="en-US" b="0" i="1" smtClean="0">
                        <a:latin typeface="Cambria Math" panose="02040503050406030204" pitchFamily="18" charset="0"/>
                      </a:rPr>
                      <m:t>𝑛</m:t>
                    </m:r>
                  </m:oMath>
                </a14:m>
                <a:r>
                  <a:rPr lang="en-US"/>
                  <a:t> terms of arithmetic series </a:t>
                </a:r>
                <a14:m>
                  <m:oMath xmlns:m="http://schemas.openxmlformats.org/officeDocument/2006/math">
                    <m:r>
                      <a:rPr lang="en-US" b="0" i="1" smtClean="0">
                        <a:latin typeface="Cambria Math" panose="02040503050406030204" pitchFamily="18" charset="0"/>
                      </a:rPr>
                      <m:t>𝑎</m:t>
                    </m:r>
                  </m:oMath>
                </a14:m>
                <a:r>
                  <a:rPr lang="en-US"/>
                  <a:t> is …</a:t>
                </a:r>
              </a:p>
              <a:p>
                <a:pPr marL="0" indent="0">
                  <a:buNone/>
                </a:pPr>
                <a:endParaRPr lang="en-US"/>
              </a:p>
              <a:p>
                <a:pPr marL="0" indent="0">
                  <a:buNone/>
                </a:pPr>
                <a14:m>
                  <m:oMathPara xmlns:m="http://schemas.openxmlformats.org/officeDocument/2006/math">
                    <m:oMathParaPr>
                      <m:jc m:val="centerGroup"/>
                    </m:oMathParaPr>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𝑛</m:t>
                          </m:r>
                        </m:sup>
                        <m:e>
                          <m:r>
                            <a:rPr lang="en-US" b="0" i="1" smtClean="0">
                              <a:latin typeface="Cambria Math" panose="02040503050406030204" pitchFamily="18" charset="0"/>
                            </a:rPr>
                            <m:t>𝑎</m:t>
                          </m:r>
                        </m:e>
                      </m:nary>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𝑛</m:t>
                              </m:r>
                            </m:sub>
                          </m:sSub>
                        </m:e>
                      </m:d>
                    </m:oMath>
                  </m:oMathPara>
                </a14:m>
                <a:endParaRPr lang="en-US"/>
              </a:p>
            </p:txBody>
          </p:sp>
        </mc:Choice>
        <mc:Fallback>
          <p:sp>
            <p:nvSpPr>
              <p:cNvPr id="3" name="Content Placeholder 2">
                <a:extLst>
                  <a:ext uri="{FF2B5EF4-FFF2-40B4-BE49-F238E27FC236}">
                    <a16:creationId xmlns:a16="http://schemas.microsoft.com/office/drawing/2014/main" id="{635E1030-7E7A-FB4D-8DB0-443FA7F3D822}"/>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cxnSp>
        <p:nvCxnSpPr>
          <p:cNvPr id="4" name="Straight Arrow Connector 3">
            <a:extLst>
              <a:ext uri="{FF2B5EF4-FFF2-40B4-BE49-F238E27FC236}">
                <a16:creationId xmlns:a16="http://schemas.microsoft.com/office/drawing/2014/main" id="{9735C774-D17F-4426-AA11-207BABA318A3}"/>
              </a:ext>
            </a:extLst>
          </p:cNvPr>
          <p:cNvCxnSpPr>
            <a:cxnSpLocks/>
          </p:cNvCxnSpPr>
          <p:nvPr/>
        </p:nvCxnSpPr>
        <p:spPr>
          <a:xfrm flipH="1" flipV="1">
            <a:off x="5274453" y="3512265"/>
            <a:ext cx="460228" cy="1374628"/>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FF275EA4-4A8B-4C2E-8019-DF4082549FB0}"/>
                  </a:ext>
                </a:extLst>
              </p:cNvPr>
              <p:cNvSpPr txBox="1"/>
              <p:nvPr/>
            </p:nvSpPr>
            <p:spPr>
              <a:xfrm>
                <a:off x="5377399" y="4886893"/>
                <a:ext cx="4700902" cy="461665"/>
              </a:xfrm>
              <a:prstGeom prst="rect">
                <a:avLst/>
              </a:prstGeom>
              <a:noFill/>
            </p:spPr>
            <p:txBody>
              <a:bodyPr wrap="none" rtlCol="0">
                <a:spAutoFit/>
              </a:bodyPr>
              <a:lstStyle/>
              <a:p>
                <a:r>
                  <a:rPr lang="en-US" sz="2400"/>
                  <a:t>Only when </a:t>
                </a:r>
                <a14:m>
                  <m:oMath xmlns:m="http://schemas.openxmlformats.org/officeDocument/2006/math">
                    <m:r>
                      <a:rPr lang="en-US" sz="2400" b="0" i="1" smtClean="0">
                        <a:latin typeface="Cambria Math" panose="02040503050406030204" pitchFamily="18" charset="0"/>
                      </a:rPr>
                      <m:t>𝑎</m:t>
                    </m:r>
                  </m:oMath>
                </a14:m>
                <a:r>
                  <a:rPr lang="en-US" sz="2400"/>
                  <a:t> is an </a:t>
                </a:r>
                <a:r>
                  <a:rPr lang="en-US" sz="2400" b="1"/>
                  <a:t>arithmetic</a:t>
                </a:r>
                <a:r>
                  <a:rPr lang="en-US" sz="2400"/>
                  <a:t> series!</a:t>
                </a:r>
              </a:p>
            </p:txBody>
          </p:sp>
        </mc:Choice>
        <mc:Fallback>
          <p:sp>
            <p:nvSpPr>
              <p:cNvPr id="8" name="TextBox 7">
                <a:extLst>
                  <a:ext uri="{FF2B5EF4-FFF2-40B4-BE49-F238E27FC236}">
                    <a16:creationId xmlns:a16="http://schemas.microsoft.com/office/drawing/2014/main" id="{FF275EA4-4A8B-4C2E-8019-DF4082549FB0}"/>
                  </a:ext>
                </a:extLst>
              </p:cNvPr>
              <p:cNvSpPr txBox="1">
                <a:spLocks noRot="1" noChangeAspect="1" noMove="1" noResize="1" noEditPoints="1" noAdjustHandles="1" noChangeArrowheads="1" noChangeShapeType="1" noTextEdit="1"/>
              </p:cNvSpPr>
              <p:nvPr/>
            </p:nvSpPr>
            <p:spPr>
              <a:xfrm>
                <a:off x="5377399" y="4886893"/>
                <a:ext cx="4700902" cy="461665"/>
              </a:xfrm>
              <a:prstGeom prst="rect">
                <a:avLst/>
              </a:prstGeom>
              <a:blipFill>
                <a:blip r:embed="rId3"/>
                <a:stretch>
                  <a:fillRect l="-1946" t="-10667" r="-1038" b="-30667"/>
                </a:stretch>
              </a:blipFill>
            </p:spPr>
            <p:txBody>
              <a:bodyPr/>
              <a:lstStyle/>
              <a:p>
                <a:r>
                  <a:rPr lang="en-US">
                    <a:noFill/>
                  </a:rPr>
                  <a:t> </a:t>
                </a:r>
              </a:p>
            </p:txBody>
          </p:sp>
        </mc:Fallback>
      </mc:AlternateContent>
    </p:spTree>
    <p:extLst>
      <p:ext uri="{BB962C8B-B14F-4D97-AF65-F5344CB8AC3E}">
        <p14:creationId xmlns:p14="http://schemas.microsoft.com/office/powerpoint/2010/main" val="192729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E42B2-A3EF-E34C-9DB1-A324338E113C}"/>
              </a:ext>
            </a:extLst>
          </p:cNvPr>
          <p:cNvSpPr>
            <a:spLocks noGrp="1"/>
          </p:cNvSpPr>
          <p:nvPr>
            <p:ph type="title"/>
          </p:nvPr>
        </p:nvSpPr>
        <p:spPr/>
        <p:txBody>
          <a:bodyPr/>
          <a:lstStyle/>
          <a:p>
            <a:r>
              <a:rPr lang="en-US"/>
              <a:t>Practice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A8512A7-3150-2548-9A5D-BBF7FC620F70}"/>
                  </a:ext>
                </a:extLst>
              </p:cNvPr>
              <p:cNvSpPr>
                <a:spLocks noGrp="1"/>
              </p:cNvSpPr>
              <p:nvPr>
                <p:ph idx="1"/>
              </p:nvPr>
            </p:nvSpPr>
            <p:spPr/>
            <p:txBody>
              <a:bodyPr/>
              <a:lstStyle/>
              <a:p>
                <a:pPr marL="0" indent="0">
                  <a:buNone/>
                </a:pPr>
                <a:r>
                  <a:rPr lang="en-US"/>
                  <a:t>Find the sum</a:t>
                </a:r>
              </a:p>
              <a:p>
                <a:pPr marL="0" indent="0">
                  <a:buNone/>
                </a:pPr>
                <a:endParaRPr lang="en-US"/>
              </a:p>
              <a:p>
                <a:pPr marL="0" indent="0">
                  <a:buNone/>
                </a:pP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=20</m:t>
                    </m:r>
                  </m:oMath>
                </a14:m>
                <a:r>
                  <a:rPr lang="en-US"/>
                  <a:t> </a:t>
                </a:r>
                <a:r>
                  <a:rPr lang="en-US" sz="2000"/>
                  <a:t>(… the summation says we’re summing the first 20 terms)</a:t>
                </a:r>
              </a:p>
              <a:p>
                <a:pPr marL="0" indent="0">
                  <a:buNone/>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r>
                      <a:rPr lang="en-US" b="0" i="1" smtClean="0">
                        <a:latin typeface="Cambria Math" panose="02040503050406030204" pitchFamily="18" charset="0"/>
                      </a:rPr>
                      <m:t>=3</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+7=10</m:t>
                    </m:r>
                  </m:oMath>
                </a14:m>
                <a:r>
                  <a:rPr lang="en-US"/>
                  <a:t> </a:t>
                </a:r>
              </a:p>
              <a:p>
                <a:pPr marL="0" indent="0">
                  <a:buNone/>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20</m:t>
                        </m:r>
                      </m:sub>
                    </m:sSub>
                    <m:r>
                      <a:rPr lang="en-US" i="1">
                        <a:latin typeface="Cambria Math" panose="02040503050406030204" pitchFamily="18" charset="0"/>
                      </a:rPr>
                      <m:t>=3</m:t>
                    </m:r>
                    <m:d>
                      <m:dPr>
                        <m:ctrlPr>
                          <a:rPr lang="en-US" i="1">
                            <a:latin typeface="Cambria Math" panose="02040503050406030204" pitchFamily="18" charset="0"/>
                          </a:rPr>
                        </m:ctrlPr>
                      </m:dPr>
                      <m:e>
                        <m:r>
                          <a:rPr lang="en-US" b="0" i="1" smtClean="0">
                            <a:latin typeface="Cambria Math" panose="02040503050406030204" pitchFamily="18" charset="0"/>
                          </a:rPr>
                          <m:t>20</m:t>
                        </m:r>
                      </m:e>
                    </m:d>
                    <m:r>
                      <a:rPr lang="en-US" i="1">
                        <a:latin typeface="Cambria Math" panose="02040503050406030204" pitchFamily="18" charset="0"/>
                      </a:rPr>
                      <m:t>+7=</m:t>
                    </m:r>
                    <m:r>
                      <a:rPr lang="en-US" b="0" i="1" smtClean="0">
                        <a:latin typeface="Cambria Math" panose="02040503050406030204" pitchFamily="18" charset="0"/>
                      </a:rPr>
                      <m:t>67</m:t>
                    </m:r>
                  </m:oMath>
                </a14:m>
                <a:r>
                  <a:rPr lang="en-US"/>
                  <a:t> </a:t>
                </a:r>
              </a:p>
              <a:p>
                <a:pPr marL="0" indent="0">
                  <a:buNone/>
                </a:pPr>
                <a:endParaRPr lang="en-US"/>
              </a:p>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20</m:t>
                          </m:r>
                        </m:num>
                        <m:den>
                          <m:r>
                            <a:rPr lang="en-US" b="0" i="1" smtClean="0">
                              <a:latin typeface="Cambria Math" panose="02040503050406030204" pitchFamily="18" charset="0"/>
                            </a:rPr>
                            <m:t>2</m:t>
                          </m:r>
                        </m:den>
                      </m:f>
                      <m:d>
                        <m:dPr>
                          <m:ctrlPr>
                            <a:rPr lang="en-US" b="0" i="1" smtClean="0">
                              <a:latin typeface="Cambria Math" panose="02040503050406030204" pitchFamily="18" charset="0"/>
                            </a:rPr>
                          </m:ctrlPr>
                        </m:dPr>
                        <m:e>
                          <m:r>
                            <a:rPr lang="en-US" b="0" i="1" smtClean="0">
                              <a:latin typeface="Cambria Math" panose="02040503050406030204" pitchFamily="18" charset="0"/>
                            </a:rPr>
                            <m:t>10+67</m:t>
                          </m:r>
                        </m:e>
                      </m:d>
                      <m:r>
                        <a:rPr lang="en-US" b="0" i="1" smtClean="0">
                          <a:latin typeface="Cambria Math" panose="02040503050406030204" pitchFamily="18" charset="0"/>
                        </a:rPr>
                        <m:t>=770</m:t>
                      </m:r>
                    </m:oMath>
                  </m:oMathPara>
                </a14:m>
                <a:endParaRPr lang="en-US"/>
              </a:p>
              <a:p>
                <a:pPr marL="0" indent="0">
                  <a:buNone/>
                </a:pPr>
                <a:endParaRPr lang="en-US"/>
              </a:p>
              <a:p>
                <a:pPr marL="0" indent="0">
                  <a:buNone/>
                </a:pPr>
                <a:endParaRPr lang="en-US"/>
              </a:p>
              <a:p>
                <a:pPr marL="0" indent="0">
                  <a:buNone/>
                </a:pPr>
                <a:endParaRPr lang="en-US"/>
              </a:p>
            </p:txBody>
          </p:sp>
        </mc:Choice>
        <mc:Fallback>
          <p:sp>
            <p:nvSpPr>
              <p:cNvPr id="3" name="Content Placeholder 2">
                <a:extLst>
                  <a:ext uri="{FF2B5EF4-FFF2-40B4-BE49-F238E27FC236}">
                    <a16:creationId xmlns:a16="http://schemas.microsoft.com/office/drawing/2014/main" id="{FA8512A7-3150-2548-9A5D-BBF7FC620F70}"/>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Rectangle 3">
                <a:extLst>
                  <a:ext uri="{FF2B5EF4-FFF2-40B4-BE49-F238E27FC236}">
                    <a16:creationId xmlns:a16="http://schemas.microsoft.com/office/drawing/2014/main" id="{5380DF42-A0FB-783F-831D-7AB4B0D90C12}"/>
                  </a:ext>
                </a:extLst>
              </p:cNvPr>
              <p:cNvSpPr/>
              <p:nvPr/>
            </p:nvSpPr>
            <p:spPr>
              <a:xfrm>
                <a:off x="9334524" y="230188"/>
                <a:ext cx="2532745" cy="103752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3600" i="1">
                              <a:latin typeface="Cambria Math" panose="02040503050406030204" pitchFamily="18" charset="0"/>
                            </a:rPr>
                          </m:ctrlPr>
                        </m:fPr>
                        <m:num>
                          <m:r>
                            <a:rPr lang="en-US" sz="3600" i="1">
                              <a:latin typeface="Cambria Math" panose="02040503050406030204" pitchFamily="18" charset="0"/>
                            </a:rPr>
                            <m:t>𝑛</m:t>
                          </m:r>
                        </m:num>
                        <m:den>
                          <m:r>
                            <a:rPr lang="en-US" sz="3600" i="1">
                              <a:latin typeface="Cambria Math" panose="02040503050406030204" pitchFamily="18" charset="0"/>
                            </a:rPr>
                            <m:t>2</m:t>
                          </m:r>
                        </m:den>
                      </m:f>
                      <m:d>
                        <m:dPr>
                          <m:ctrlPr>
                            <a:rPr lang="en-US" sz="3600" i="1">
                              <a:latin typeface="Cambria Math" panose="02040503050406030204" pitchFamily="18" charset="0"/>
                            </a:rPr>
                          </m:ctrlPr>
                        </m:dPr>
                        <m:e>
                          <m:sSub>
                            <m:sSubPr>
                              <m:ctrlPr>
                                <a:rPr lang="en-US" sz="3600" i="1">
                                  <a:latin typeface="Cambria Math" panose="02040503050406030204" pitchFamily="18" charset="0"/>
                                </a:rPr>
                              </m:ctrlPr>
                            </m:sSubPr>
                            <m:e>
                              <m:r>
                                <a:rPr lang="en-US" sz="3600" i="1">
                                  <a:latin typeface="Cambria Math" panose="02040503050406030204" pitchFamily="18" charset="0"/>
                                </a:rPr>
                                <m:t>𝑎</m:t>
                              </m:r>
                            </m:e>
                            <m:sub>
                              <m:r>
                                <a:rPr lang="en-US" sz="3600" i="1">
                                  <a:latin typeface="Cambria Math" panose="02040503050406030204" pitchFamily="18" charset="0"/>
                                </a:rPr>
                                <m:t>1</m:t>
                              </m:r>
                            </m:sub>
                          </m:sSub>
                          <m:r>
                            <a:rPr lang="en-US" sz="3600" i="1">
                              <a:latin typeface="Cambria Math" panose="02040503050406030204" pitchFamily="18" charset="0"/>
                            </a:rPr>
                            <m:t>+</m:t>
                          </m:r>
                          <m:sSub>
                            <m:sSubPr>
                              <m:ctrlPr>
                                <a:rPr lang="en-US" sz="3600" i="1">
                                  <a:latin typeface="Cambria Math" panose="02040503050406030204" pitchFamily="18" charset="0"/>
                                </a:rPr>
                              </m:ctrlPr>
                            </m:sSubPr>
                            <m:e>
                              <m:r>
                                <a:rPr lang="en-US" sz="3600" i="1">
                                  <a:latin typeface="Cambria Math" panose="02040503050406030204" pitchFamily="18" charset="0"/>
                                </a:rPr>
                                <m:t>𝑎</m:t>
                              </m:r>
                            </m:e>
                            <m:sub>
                              <m:r>
                                <a:rPr lang="en-US" sz="3600" i="1">
                                  <a:latin typeface="Cambria Math" panose="02040503050406030204" pitchFamily="18" charset="0"/>
                                </a:rPr>
                                <m:t>𝑛</m:t>
                              </m:r>
                            </m:sub>
                          </m:sSub>
                        </m:e>
                      </m:d>
                    </m:oMath>
                  </m:oMathPara>
                </a14:m>
                <a:endParaRPr lang="en-US" sz="3600"/>
              </a:p>
            </p:txBody>
          </p:sp>
        </mc:Choice>
        <mc:Fallback>
          <p:sp>
            <p:nvSpPr>
              <p:cNvPr id="4" name="Rectangle 3">
                <a:extLst>
                  <a:ext uri="{FF2B5EF4-FFF2-40B4-BE49-F238E27FC236}">
                    <a16:creationId xmlns:a16="http://schemas.microsoft.com/office/drawing/2014/main" id="{5380DF42-A0FB-783F-831D-7AB4B0D90C12}"/>
                  </a:ext>
                </a:extLst>
              </p:cNvPr>
              <p:cNvSpPr>
                <a:spLocks noRot="1" noChangeAspect="1" noMove="1" noResize="1" noEditPoints="1" noAdjustHandles="1" noChangeArrowheads="1" noChangeShapeType="1" noTextEdit="1"/>
              </p:cNvSpPr>
              <p:nvPr/>
            </p:nvSpPr>
            <p:spPr>
              <a:xfrm>
                <a:off x="9334524" y="230188"/>
                <a:ext cx="2532745" cy="103752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26E0BA79-23BE-9DD9-6BD3-3E51DC46372D}"/>
                  </a:ext>
                </a:extLst>
              </p:cNvPr>
              <p:cNvSpPr txBox="1"/>
              <p:nvPr/>
            </p:nvSpPr>
            <p:spPr>
              <a:xfrm>
                <a:off x="2965257" y="1354015"/>
                <a:ext cx="1990610" cy="130362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chr m:val="∑"/>
                          <m:ctrlPr>
                            <a:rPr lang="en-US" sz="280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=1</m:t>
                          </m:r>
                        </m:sub>
                        <m:sup>
                          <m:r>
                            <a:rPr lang="en-US" sz="2800" b="0" i="1" smtClean="0">
                              <a:latin typeface="Cambria Math" panose="02040503050406030204" pitchFamily="18" charset="0"/>
                            </a:rPr>
                            <m:t>20</m:t>
                          </m:r>
                        </m:sup>
                        <m:e>
                          <m:r>
                            <a:rPr lang="en-US" sz="2800" b="0" i="1" smtClean="0">
                              <a:latin typeface="Cambria Math" panose="02040503050406030204" pitchFamily="18" charset="0"/>
                            </a:rPr>
                            <m:t>(3</m:t>
                          </m:r>
                          <m:r>
                            <a:rPr lang="en-US" sz="2800" b="0" i="1" smtClean="0">
                              <a:latin typeface="Cambria Math" panose="02040503050406030204" pitchFamily="18" charset="0"/>
                            </a:rPr>
                            <m:t>𝑖</m:t>
                          </m:r>
                          <m:r>
                            <a:rPr lang="en-US" sz="2800" b="0" i="1" smtClean="0">
                              <a:latin typeface="Cambria Math" panose="02040503050406030204" pitchFamily="18" charset="0"/>
                            </a:rPr>
                            <m:t>+7)</m:t>
                          </m:r>
                        </m:e>
                      </m:nary>
                    </m:oMath>
                  </m:oMathPara>
                </a14:m>
                <a:endParaRPr lang="en-US" sz="2800"/>
              </a:p>
            </p:txBody>
          </p:sp>
        </mc:Choice>
        <mc:Fallback>
          <p:sp>
            <p:nvSpPr>
              <p:cNvPr id="5" name="TextBox 4">
                <a:extLst>
                  <a:ext uri="{FF2B5EF4-FFF2-40B4-BE49-F238E27FC236}">
                    <a16:creationId xmlns:a16="http://schemas.microsoft.com/office/drawing/2014/main" id="{26E0BA79-23BE-9DD9-6BD3-3E51DC46372D}"/>
                  </a:ext>
                </a:extLst>
              </p:cNvPr>
              <p:cNvSpPr txBox="1">
                <a:spLocks noRot="1" noChangeAspect="1" noMove="1" noResize="1" noEditPoints="1" noAdjustHandles="1" noChangeArrowheads="1" noChangeShapeType="1" noTextEdit="1"/>
              </p:cNvSpPr>
              <p:nvPr/>
            </p:nvSpPr>
            <p:spPr>
              <a:xfrm>
                <a:off x="2965257" y="1354015"/>
                <a:ext cx="1990610" cy="1303627"/>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8478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F455D-B13C-5748-AA1B-90775587C132}"/>
              </a:ext>
            </a:extLst>
          </p:cNvPr>
          <p:cNvSpPr>
            <a:spLocks noGrp="1"/>
          </p:cNvSpPr>
          <p:nvPr>
            <p:ph type="title"/>
          </p:nvPr>
        </p:nvSpPr>
        <p:spPr/>
        <p:txBody>
          <a:bodyPr/>
          <a:lstStyle/>
          <a:p>
            <a:r>
              <a:rPr lang="en-US"/>
              <a:t>Practice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3544CF8-C9ED-D64D-BF7C-9A38E0ABB5B9}"/>
                  </a:ext>
                </a:extLst>
              </p:cNvPr>
              <p:cNvSpPr>
                <a:spLocks noGrp="1"/>
              </p:cNvSpPr>
              <p:nvPr>
                <p:ph idx="1"/>
              </p:nvPr>
            </p:nvSpPr>
            <p:spPr/>
            <p:txBody>
              <a:bodyPr>
                <a:normAutofit/>
              </a:bodyPr>
              <a:lstStyle/>
              <a:p>
                <a:pPr marL="0" indent="0">
                  <a:buNone/>
                </a:pPr>
                <a:r>
                  <a:rPr lang="en-US" sz="2400"/>
                  <a:t>You are making a house of cards similar to the one shown.</a:t>
                </a:r>
              </a:p>
              <a:p>
                <a:pPr marL="0" indent="0">
                  <a:buNone/>
                </a:pPr>
                <a:endParaRPr lang="en-US" sz="2400"/>
              </a:p>
              <a:p>
                <a:pPr marL="0" indent="0">
                  <a:buNone/>
                </a:pPr>
                <a:r>
                  <a:rPr lang="en-US" sz="2400"/>
                  <a:t>Write a rule for the number of cards in the </a:t>
                </a:r>
                <a14:m>
                  <m:oMath xmlns:m="http://schemas.openxmlformats.org/officeDocument/2006/math">
                    <m:r>
                      <a:rPr lang="en-US" sz="2400" b="0" i="1" smtClean="0">
                        <a:latin typeface="Cambria Math" panose="02040503050406030204" pitchFamily="18" charset="0"/>
                      </a:rPr>
                      <m:t>𝑛</m:t>
                    </m:r>
                  </m:oMath>
                </a14:m>
                <a:r>
                  <a:rPr lang="en-US" sz="2400" err="1"/>
                  <a:t>th</a:t>
                </a:r>
                <a:r>
                  <a:rPr lang="en-US" sz="2400"/>
                  <a:t> row,</a:t>
                </a:r>
                <a:br>
                  <a:rPr lang="en-US" sz="2400"/>
                </a:br>
                <a:r>
                  <a:rPr lang="en-US" sz="2400"/>
                  <a:t>when the top row is row 1.</a:t>
                </a:r>
              </a:p>
              <a:p>
                <a:pPr marL="0" indent="0">
                  <a:buNone/>
                </a:pPr>
                <a:endParaRPr lang="en-US" sz="2400"/>
              </a:p>
              <a:p>
                <a:pPr marL="0" indent="0">
                  <a:buNone/>
                </a:pPr>
                <a:endParaRPr lang="en-US" sz="2400"/>
              </a:p>
              <a:p>
                <a:pPr marL="0" indent="0">
                  <a:buNone/>
                </a:pPr>
                <a:r>
                  <a:rPr lang="en-US" sz="2400"/>
                  <a:t>How many cards will you need to make a house of cards with 12 rows?</a:t>
                </a:r>
              </a:p>
            </p:txBody>
          </p:sp>
        </mc:Choice>
        <mc:Fallback>
          <p:sp>
            <p:nvSpPr>
              <p:cNvPr id="3" name="Content Placeholder 2">
                <a:extLst>
                  <a:ext uri="{FF2B5EF4-FFF2-40B4-BE49-F238E27FC236}">
                    <a16:creationId xmlns:a16="http://schemas.microsoft.com/office/drawing/2014/main" id="{83544CF8-C9ED-D64D-BF7C-9A38E0ABB5B9}"/>
                  </a:ext>
                </a:extLst>
              </p:cNvPr>
              <p:cNvSpPr>
                <a:spLocks noGrp="1" noRot="1" noChangeAspect="1" noMove="1" noResize="1" noEditPoints="1" noAdjustHandles="1" noChangeArrowheads="1" noChangeShapeType="1" noTextEdit="1"/>
              </p:cNvSpPr>
              <p:nvPr>
                <p:ph idx="1"/>
              </p:nvPr>
            </p:nvSpPr>
            <p:spPr>
              <a:blipFill>
                <a:blip r:embed="rId2"/>
                <a:stretch>
                  <a:fillRect l="-928" t="-1961"/>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A75AAADA-769B-B50C-F87B-42D6F8961229}"/>
              </a:ext>
            </a:extLst>
          </p:cNvPr>
          <p:cNvPicPr>
            <a:picLocks noChangeAspect="1"/>
          </p:cNvPicPr>
          <p:nvPr/>
        </p:nvPicPr>
        <p:blipFill>
          <a:blip r:embed="rId3"/>
          <a:stretch>
            <a:fillRect/>
          </a:stretch>
        </p:blipFill>
        <p:spPr>
          <a:xfrm>
            <a:off x="8387273" y="249238"/>
            <a:ext cx="3213100" cy="2882900"/>
          </a:xfrm>
          <a:prstGeom prst="rect">
            <a:avLst/>
          </a:prstGeom>
        </p:spPr>
      </p:pic>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290B0088-6379-F1CE-770F-2D917B508138}"/>
                  </a:ext>
                </a:extLst>
              </p:cNvPr>
              <p:cNvSpPr txBox="1"/>
              <p:nvPr/>
            </p:nvSpPr>
            <p:spPr>
              <a:xfrm>
                <a:off x="5176579" y="5124297"/>
                <a:ext cx="5378460" cy="7788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12</m:t>
                          </m:r>
                        </m:sup>
                        <m:e>
                          <m:r>
                            <a:rPr lang="en-US" b="0" i="1" smtClean="0">
                              <a:latin typeface="Cambria Math" panose="02040503050406030204" pitchFamily="18" charset="0"/>
                            </a:rPr>
                            <m:t>3</m:t>
                          </m:r>
                          <m:r>
                            <a:rPr lang="en-US" b="0" i="1" smtClean="0">
                              <a:latin typeface="Cambria Math" panose="02040503050406030204" pitchFamily="18" charset="0"/>
                            </a:rPr>
                            <m:t>𝑖</m:t>
                          </m:r>
                        </m:e>
                      </m:nary>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den>
                      </m:f>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m:t>
                          </m:r>
                        </m:num>
                        <m:den>
                          <m:r>
                            <a:rPr lang="en-US" b="0" i="1" smtClean="0">
                              <a:latin typeface="Cambria Math" panose="02040503050406030204" pitchFamily="18" charset="0"/>
                            </a:rPr>
                            <m:t>2</m:t>
                          </m:r>
                        </m:den>
                      </m:f>
                      <m:d>
                        <m:dPr>
                          <m:ctrlPr>
                            <a:rPr lang="en-US" b="0" i="1" smtClean="0">
                              <a:latin typeface="Cambria Math" panose="02040503050406030204" pitchFamily="18" charset="0"/>
                            </a:rPr>
                          </m:ctrlPr>
                        </m:dPr>
                        <m:e>
                          <m:r>
                            <a:rPr lang="en-US" b="0" i="1" smtClean="0">
                              <a:latin typeface="Cambria Math" panose="02040503050406030204" pitchFamily="18" charset="0"/>
                            </a:rPr>
                            <m:t>3+3</m:t>
                          </m:r>
                          <m:d>
                            <m:dPr>
                              <m:ctrlPr>
                                <a:rPr lang="en-US" b="0" i="1" smtClean="0">
                                  <a:latin typeface="Cambria Math" panose="02040503050406030204" pitchFamily="18" charset="0"/>
                                </a:rPr>
                              </m:ctrlPr>
                            </m:dPr>
                            <m:e>
                              <m:r>
                                <a:rPr lang="en-US" b="0" i="1" smtClean="0">
                                  <a:latin typeface="Cambria Math" panose="02040503050406030204" pitchFamily="18" charset="0"/>
                                </a:rPr>
                                <m:t>12</m:t>
                              </m:r>
                            </m:e>
                          </m:d>
                        </m:e>
                      </m:d>
                      <m:r>
                        <a:rPr lang="en-US" b="0" i="1" smtClean="0">
                          <a:latin typeface="Cambria Math" panose="02040503050406030204" pitchFamily="18" charset="0"/>
                        </a:rPr>
                        <m:t>=6</m:t>
                      </m:r>
                      <m:d>
                        <m:dPr>
                          <m:ctrlPr>
                            <a:rPr lang="en-US" b="0" i="1" smtClean="0">
                              <a:latin typeface="Cambria Math" panose="02040503050406030204" pitchFamily="18" charset="0"/>
                            </a:rPr>
                          </m:ctrlPr>
                        </m:dPr>
                        <m:e>
                          <m:r>
                            <a:rPr lang="en-US" b="0" i="1" smtClean="0">
                              <a:latin typeface="Cambria Math" panose="02040503050406030204" pitchFamily="18" charset="0"/>
                            </a:rPr>
                            <m:t>39</m:t>
                          </m:r>
                        </m:e>
                      </m:d>
                      <m:r>
                        <a:rPr lang="en-US" b="0" i="1" smtClean="0">
                          <a:latin typeface="Cambria Math" panose="02040503050406030204" pitchFamily="18" charset="0"/>
                        </a:rPr>
                        <m:t>=234</m:t>
                      </m:r>
                    </m:oMath>
                  </m:oMathPara>
                </a14:m>
                <a:endParaRPr lang="en-US"/>
              </a:p>
            </p:txBody>
          </p:sp>
        </mc:Choice>
        <mc:Fallback>
          <p:sp>
            <p:nvSpPr>
              <p:cNvPr id="6" name="TextBox 5">
                <a:extLst>
                  <a:ext uri="{FF2B5EF4-FFF2-40B4-BE49-F238E27FC236}">
                    <a16:creationId xmlns:a16="http://schemas.microsoft.com/office/drawing/2014/main" id="{290B0088-6379-F1CE-770F-2D917B508138}"/>
                  </a:ext>
                </a:extLst>
              </p:cNvPr>
              <p:cNvSpPr txBox="1">
                <a:spLocks noRot="1" noChangeAspect="1" noMove="1" noResize="1" noEditPoints="1" noAdjustHandles="1" noChangeArrowheads="1" noChangeShapeType="1" noTextEdit="1"/>
              </p:cNvSpPr>
              <p:nvPr/>
            </p:nvSpPr>
            <p:spPr>
              <a:xfrm>
                <a:off x="5176579" y="5124297"/>
                <a:ext cx="5378460" cy="77880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647254A6-4A9E-3FBF-6869-E93FBD941F9D}"/>
                  </a:ext>
                </a:extLst>
              </p:cNvPr>
              <p:cNvSpPr txBox="1"/>
              <p:nvPr/>
            </p:nvSpPr>
            <p:spPr>
              <a:xfrm>
                <a:off x="5176579" y="3725863"/>
                <a:ext cx="411561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𝑑</m:t>
                      </m:r>
                      <m:r>
                        <a:rPr lang="en-US" b="0" i="1" smtClean="0">
                          <a:latin typeface="Cambria Math" panose="02040503050406030204" pitchFamily="18" charset="0"/>
                        </a:rPr>
                        <m:t>=3+</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−1</m:t>
                          </m:r>
                        </m:e>
                      </m:d>
                      <m:r>
                        <a:rPr lang="en-US" b="0" i="1" smtClean="0">
                          <a:latin typeface="Cambria Math" panose="02040503050406030204" pitchFamily="18" charset="0"/>
                        </a:rPr>
                        <m:t>3=3</m:t>
                      </m:r>
                      <m:r>
                        <a:rPr lang="en-US" b="0" i="1" smtClean="0">
                          <a:latin typeface="Cambria Math" panose="02040503050406030204" pitchFamily="18" charset="0"/>
                        </a:rPr>
                        <m:t>𝑛</m:t>
                      </m:r>
                    </m:oMath>
                  </m:oMathPara>
                </a14:m>
                <a:endParaRPr lang="en-US"/>
              </a:p>
            </p:txBody>
          </p:sp>
        </mc:Choice>
        <mc:Fallback>
          <p:sp>
            <p:nvSpPr>
              <p:cNvPr id="7" name="TextBox 6">
                <a:extLst>
                  <a:ext uri="{FF2B5EF4-FFF2-40B4-BE49-F238E27FC236}">
                    <a16:creationId xmlns:a16="http://schemas.microsoft.com/office/drawing/2014/main" id="{647254A6-4A9E-3FBF-6869-E93FBD941F9D}"/>
                  </a:ext>
                </a:extLst>
              </p:cNvPr>
              <p:cNvSpPr txBox="1">
                <a:spLocks noRot="1" noChangeAspect="1" noMove="1" noResize="1" noEditPoints="1" noAdjustHandles="1" noChangeArrowheads="1" noChangeShapeType="1" noTextEdit="1"/>
              </p:cNvSpPr>
              <p:nvPr/>
            </p:nvSpPr>
            <p:spPr>
              <a:xfrm>
                <a:off x="5176579" y="3725863"/>
                <a:ext cx="4115614" cy="276999"/>
              </a:xfrm>
              <a:prstGeom prst="rect">
                <a:avLst/>
              </a:prstGeom>
              <a:blipFill>
                <a:blip r:embed="rId5"/>
                <a:stretch>
                  <a:fillRect l="-444" r="-889" b="-1521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61ED5F2F-A73E-13F6-A3D4-9AC18A981F4C}"/>
                  </a:ext>
                </a:extLst>
              </p:cNvPr>
              <p:cNvSpPr txBox="1"/>
              <p:nvPr/>
            </p:nvSpPr>
            <p:spPr>
              <a:xfrm>
                <a:off x="1893484" y="3566264"/>
                <a:ext cx="2941831" cy="276999"/>
              </a:xfrm>
              <a:prstGeom prst="rect">
                <a:avLst/>
              </a:prstGeom>
              <a:noFill/>
            </p:spPr>
            <p:txBody>
              <a:bodyPr wrap="none" lIns="0" tIns="0" rIns="0" bIns="0" rtlCol="0">
                <a:spAutoFit/>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r>
                      <a:rPr lang="en-US" b="0" i="1" smtClean="0">
                        <a:latin typeface="Cambria Math" panose="02040503050406030204" pitchFamily="18" charset="0"/>
                      </a:rPr>
                      <m:t>=3</m:t>
                    </m:r>
                  </m:oMath>
                </a14:m>
                <a:r>
                  <a:rPr lang="en-US"/>
                  <a:t> The top row has 3 cards</a:t>
                </a:r>
              </a:p>
            </p:txBody>
          </p:sp>
        </mc:Choice>
        <mc:Fallback>
          <p:sp>
            <p:nvSpPr>
              <p:cNvPr id="8" name="TextBox 7">
                <a:extLst>
                  <a:ext uri="{FF2B5EF4-FFF2-40B4-BE49-F238E27FC236}">
                    <a16:creationId xmlns:a16="http://schemas.microsoft.com/office/drawing/2014/main" id="{61ED5F2F-A73E-13F6-A3D4-9AC18A981F4C}"/>
                  </a:ext>
                </a:extLst>
              </p:cNvPr>
              <p:cNvSpPr txBox="1">
                <a:spLocks noRot="1" noChangeAspect="1" noMove="1" noResize="1" noEditPoints="1" noAdjustHandles="1" noChangeArrowheads="1" noChangeShapeType="1" noTextEdit="1"/>
              </p:cNvSpPr>
              <p:nvPr/>
            </p:nvSpPr>
            <p:spPr>
              <a:xfrm>
                <a:off x="1893484" y="3566264"/>
                <a:ext cx="2941831" cy="276999"/>
              </a:xfrm>
              <a:prstGeom prst="rect">
                <a:avLst/>
              </a:prstGeom>
              <a:blipFill>
                <a:blip r:embed="rId6"/>
                <a:stretch>
                  <a:fillRect l="-2075" t="-28889" r="-3942" b="-53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A7E3A093-9407-1A2F-A479-78D95A5BD347}"/>
                  </a:ext>
                </a:extLst>
              </p:cNvPr>
              <p:cNvSpPr txBox="1"/>
              <p:nvPr/>
            </p:nvSpPr>
            <p:spPr>
              <a:xfrm>
                <a:off x="1893485" y="3830496"/>
                <a:ext cx="2987228" cy="553998"/>
              </a:xfrm>
              <a:prstGeom prst="rect">
                <a:avLst/>
              </a:prstGeom>
              <a:noFill/>
            </p:spPr>
            <p:txBody>
              <a:bodyPr wrap="square" lIns="0" tIns="0" rIns="0" bIns="0" rtlCol="0">
                <a:spAutoFit/>
              </a:bodyPr>
              <a:lstStyle/>
              <a:p>
                <a14:m>
                  <m:oMath xmlns:m="http://schemas.openxmlformats.org/officeDocument/2006/math">
                    <m:r>
                      <a:rPr lang="en-US" b="0" i="1" smtClean="0">
                        <a:latin typeface="Cambria Math" panose="02040503050406030204" pitchFamily="18" charset="0"/>
                      </a:rPr>
                      <m:t>𝑑</m:t>
                    </m:r>
                    <m:r>
                      <a:rPr lang="en-US" b="0" i="1" smtClean="0">
                        <a:latin typeface="Cambria Math" panose="02040503050406030204" pitchFamily="18" charset="0"/>
                      </a:rPr>
                      <m:t>=3</m:t>
                    </m:r>
                  </m:oMath>
                </a14:m>
                <a:r>
                  <a:rPr lang="en-US"/>
                  <a:t> Each row has three more cards than the row above it</a:t>
                </a:r>
              </a:p>
            </p:txBody>
          </p:sp>
        </mc:Choice>
        <mc:Fallback>
          <p:sp>
            <p:nvSpPr>
              <p:cNvPr id="9" name="TextBox 8">
                <a:extLst>
                  <a:ext uri="{FF2B5EF4-FFF2-40B4-BE49-F238E27FC236}">
                    <a16:creationId xmlns:a16="http://schemas.microsoft.com/office/drawing/2014/main" id="{A7E3A093-9407-1A2F-A479-78D95A5BD347}"/>
                  </a:ext>
                </a:extLst>
              </p:cNvPr>
              <p:cNvSpPr txBox="1">
                <a:spLocks noRot="1" noChangeAspect="1" noMove="1" noResize="1" noEditPoints="1" noAdjustHandles="1" noChangeArrowheads="1" noChangeShapeType="1" noTextEdit="1"/>
              </p:cNvSpPr>
              <p:nvPr/>
            </p:nvSpPr>
            <p:spPr>
              <a:xfrm>
                <a:off x="1893485" y="3830496"/>
                <a:ext cx="2987228" cy="553998"/>
              </a:xfrm>
              <a:prstGeom prst="rect">
                <a:avLst/>
              </a:prstGeom>
              <a:blipFill>
                <a:blip r:embed="rId7"/>
                <a:stretch>
                  <a:fillRect l="-4898" t="-14286" r="-4694" b="-2527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6762EA3A-F600-13C1-ED10-63027ACCD80D}"/>
                  </a:ext>
                </a:extLst>
              </p:cNvPr>
              <p:cNvSpPr txBox="1"/>
              <p:nvPr/>
            </p:nvSpPr>
            <p:spPr>
              <a:xfrm>
                <a:off x="1893485" y="5353188"/>
                <a:ext cx="146219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r>
                        <a:rPr lang="en-US" b="0" i="1" smtClean="0">
                          <a:latin typeface="Cambria Math" panose="02040503050406030204" pitchFamily="18" charset="0"/>
                        </a:rPr>
                        <m:t>=3</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r>
                        <a:rPr lang="en-US" b="0" i="1" smtClean="0">
                          <a:latin typeface="Cambria Math" panose="02040503050406030204" pitchFamily="18" charset="0"/>
                        </a:rPr>
                        <m:t>=3</m:t>
                      </m:r>
                    </m:oMath>
                  </m:oMathPara>
                </a14:m>
                <a:endParaRPr lang="en-US"/>
              </a:p>
            </p:txBody>
          </p:sp>
        </mc:Choice>
        <mc:Fallback>
          <p:sp>
            <p:nvSpPr>
              <p:cNvPr id="10" name="TextBox 9">
                <a:extLst>
                  <a:ext uri="{FF2B5EF4-FFF2-40B4-BE49-F238E27FC236}">
                    <a16:creationId xmlns:a16="http://schemas.microsoft.com/office/drawing/2014/main" id="{6762EA3A-F600-13C1-ED10-63027ACCD80D}"/>
                  </a:ext>
                </a:extLst>
              </p:cNvPr>
              <p:cNvSpPr txBox="1">
                <a:spLocks noRot="1" noChangeAspect="1" noMove="1" noResize="1" noEditPoints="1" noAdjustHandles="1" noChangeArrowheads="1" noChangeShapeType="1" noTextEdit="1"/>
              </p:cNvSpPr>
              <p:nvPr/>
            </p:nvSpPr>
            <p:spPr>
              <a:xfrm>
                <a:off x="1893485" y="5353188"/>
                <a:ext cx="1462195" cy="276999"/>
              </a:xfrm>
              <a:prstGeom prst="rect">
                <a:avLst/>
              </a:prstGeom>
              <a:blipFill>
                <a:blip r:embed="rId8"/>
                <a:stretch>
                  <a:fillRect l="-2092" r="-3766" b="-1521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E6243F34-A95D-3D5E-96EE-B94835C1E6C1}"/>
                  </a:ext>
                </a:extLst>
              </p:cNvPr>
              <p:cNvSpPr txBox="1"/>
              <p:nvPr/>
            </p:nvSpPr>
            <p:spPr>
              <a:xfrm>
                <a:off x="1893485" y="5724657"/>
                <a:ext cx="173810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𝑛</m:t>
                          </m:r>
                        </m:sub>
                      </m:sSub>
                      <m:r>
                        <a:rPr lang="en-US" b="0" i="1" smtClean="0">
                          <a:latin typeface="Cambria Math" panose="02040503050406030204" pitchFamily="18" charset="0"/>
                        </a:rPr>
                        <m:t>=3</m:t>
                      </m:r>
                      <m:d>
                        <m:dPr>
                          <m:ctrlPr>
                            <a:rPr lang="en-US" b="0" i="1" smtClean="0">
                              <a:latin typeface="Cambria Math" panose="02040503050406030204" pitchFamily="18" charset="0"/>
                            </a:rPr>
                          </m:ctrlPr>
                        </m:dPr>
                        <m:e>
                          <m:r>
                            <a:rPr lang="en-US" b="0" i="1" smtClean="0">
                              <a:latin typeface="Cambria Math" panose="02040503050406030204" pitchFamily="18" charset="0"/>
                            </a:rPr>
                            <m:t>12</m:t>
                          </m:r>
                        </m:e>
                      </m:d>
                      <m:r>
                        <a:rPr lang="en-US" b="0" i="1" smtClean="0">
                          <a:latin typeface="Cambria Math" panose="02040503050406030204" pitchFamily="18" charset="0"/>
                        </a:rPr>
                        <m:t>=36</m:t>
                      </m:r>
                    </m:oMath>
                  </m:oMathPara>
                </a14:m>
                <a:endParaRPr lang="en-US"/>
              </a:p>
            </p:txBody>
          </p:sp>
        </mc:Choice>
        <mc:Fallback>
          <p:sp>
            <p:nvSpPr>
              <p:cNvPr id="11" name="TextBox 10">
                <a:extLst>
                  <a:ext uri="{FF2B5EF4-FFF2-40B4-BE49-F238E27FC236}">
                    <a16:creationId xmlns:a16="http://schemas.microsoft.com/office/drawing/2014/main" id="{E6243F34-A95D-3D5E-96EE-B94835C1E6C1}"/>
                  </a:ext>
                </a:extLst>
              </p:cNvPr>
              <p:cNvSpPr txBox="1">
                <a:spLocks noRot="1" noChangeAspect="1" noMove="1" noResize="1" noEditPoints="1" noAdjustHandles="1" noChangeArrowheads="1" noChangeShapeType="1" noTextEdit="1"/>
              </p:cNvSpPr>
              <p:nvPr/>
            </p:nvSpPr>
            <p:spPr>
              <a:xfrm>
                <a:off x="1893485" y="5724657"/>
                <a:ext cx="1738105" cy="276999"/>
              </a:xfrm>
              <a:prstGeom prst="rect">
                <a:avLst/>
              </a:prstGeom>
              <a:blipFill>
                <a:blip r:embed="rId9"/>
                <a:stretch>
                  <a:fillRect l="-1404" r="-2807" b="-1087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37634E32-1052-8F6F-E81D-71944649E4F6}"/>
                  </a:ext>
                </a:extLst>
              </p:cNvPr>
              <p:cNvSpPr txBox="1"/>
              <p:nvPr/>
            </p:nvSpPr>
            <p:spPr>
              <a:xfrm>
                <a:off x="1893484" y="5008720"/>
                <a:ext cx="74776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=12</m:t>
                      </m:r>
                    </m:oMath>
                  </m:oMathPara>
                </a14:m>
                <a:endParaRPr lang="en-US"/>
              </a:p>
            </p:txBody>
          </p:sp>
        </mc:Choice>
        <mc:Fallback>
          <p:sp>
            <p:nvSpPr>
              <p:cNvPr id="12" name="TextBox 11">
                <a:extLst>
                  <a:ext uri="{FF2B5EF4-FFF2-40B4-BE49-F238E27FC236}">
                    <a16:creationId xmlns:a16="http://schemas.microsoft.com/office/drawing/2014/main" id="{37634E32-1052-8F6F-E81D-71944649E4F6}"/>
                  </a:ext>
                </a:extLst>
              </p:cNvPr>
              <p:cNvSpPr txBox="1">
                <a:spLocks noRot="1" noChangeAspect="1" noMove="1" noResize="1" noEditPoints="1" noAdjustHandles="1" noChangeArrowheads="1" noChangeShapeType="1" noTextEdit="1"/>
              </p:cNvSpPr>
              <p:nvPr/>
            </p:nvSpPr>
            <p:spPr>
              <a:xfrm>
                <a:off x="1893484" y="5008720"/>
                <a:ext cx="747769" cy="276999"/>
              </a:xfrm>
              <a:prstGeom prst="rect">
                <a:avLst/>
              </a:prstGeom>
              <a:blipFill>
                <a:blip r:embed="rId10"/>
                <a:stretch>
                  <a:fillRect l="-4098" r="-7377" b="-6667"/>
                </a:stretch>
              </a:blipFill>
            </p:spPr>
            <p:txBody>
              <a:bodyPr/>
              <a:lstStyle/>
              <a:p>
                <a:r>
                  <a:rPr lang="en-US">
                    <a:noFill/>
                  </a:rPr>
                  <a:t> </a:t>
                </a:r>
              </a:p>
            </p:txBody>
          </p:sp>
        </mc:Fallback>
      </mc:AlternateContent>
      <p:sp>
        <p:nvSpPr>
          <p:cNvPr id="13" name="Rectangle 12">
            <a:extLst>
              <a:ext uri="{FF2B5EF4-FFF2-40B4-BE49-F238E27FC236}">
                <a16:creationId xmlns:a16="http://schemas.microsoft.com/office/drawing/2014/main" id="{5BC0D856-31D0-B635-DDB9-F1FEC27FC1A4}"/>
              </a:ext>
            </a:extLst>
          </p:cNvPr>
          <p:cNvSpPr/>
          <p:nvPr/>
        </p:nvSpPr>
        <p:spPr>
          <a:xfrm>
            <a:off x="7160217" y="3624771"/>
            <a:ext cx="1526583" cy="479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25B5C28-AFEB-DF5A-324C-BE2F2D4292FE}"/>
              </a:ext>
            </a:extLst>
          </p:cNvPr>
          <p:cNvSpPr/>
          <p:nvPr/>
        </p:nvSpPr>
        <p:spPr>
          <a:xfrm>
            <a:off x="8686800" y="3624771"/>
            <a:ext cx="1526583" cy="479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C3D398D-E62C-C957-9CF3-A3E62EE05B05}"/>
              </a:ext>
            </a:extLst>
          </p:cNvPr>
          <p:cNvSpPr/>
          <p:nvPr/>
        </p:nvSpPr>
        <p:spPr>
          <a:xfrm>
            <a:off x="7186639" y="4985797"/>
            <a:ext cx="1779130" cy="9173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B3D957-4ECF-42EA-4720-B02D32797584}"/>
              </a:ext>
            </a:extLst>
          </p:cNvPr>
          <p:cNvSpPr/>
          <p:nvPr/>
        </p:nvSpPr>
        <p:spPr>
          <a:xfrm>
            <a:off x="8965769" y="4985797"/>
            <a:ext cx="867906" cy="9173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853AEC4-7E91-20EB-C2B6-E70853D8DC4D}"/>
              </a:ext>
            </a:extLst>
          </p:cNvPr>
          <p:cNvSpPr/>
          <p:nvPr/>
        </p:nvSpPr>
        <p:spPr>
          <a:xfrm>
            <a:off x="9833675" y="4985797"/>
            <a:ext cx="867906" cy="9173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39A8A5F-9892-4F2A-A69C-24E6CC756803}"/>
              </a:ext>
            </a:extLst>
          </p:cNvPr>
          <p:cNvSpPr/>
          <p:nvPr/>
        </p:nvSpPr>
        <p:spPr>
          <a:xfrm>
            <a:off x="5813404" y="5071581"/>
            <a:ext cx="1373235" cy="9173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429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18"/>
                                        </p:tgtEl>
                                      </p:cBhvr>
                                    </p:animEffect>
                                    <p:set>
                                      <p:cBhvr>
                                        <p:cTn id="42" dur="1" fill="hold">
                                          <p:stCondLst>
                                            <p:cond delay="499"/>
                                          </p:stCondLst>
                                        </p:cTn>
                                        <p:tgtEl>
                                          <p:spTgt spid="1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
                                            <p:txEl>
                                              <p:pRg st="0" end="0"/>
                                            </p:txEl>
                                          </p:spTgt>
                                        </p:tgtEl>
                                        <p:attrNameLst>
                                          <p:attrName>style.visibility</p:attrName>
                                        </p:attrNameLst>
                                      </p:cBhvr>
                                      <p:to>
                                        <p:strVal val="visible"/>
                                      </p:to>
                                    </p:set>
                                    <p:animEffect transition="in" filter="fade">
                                      <p:cBhvr>
                                        <p:cTn id="52" dur="500"/>
                                        <p:tgtEl>
                                          <p:spTgt spid="1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0" nodeType="clickEffect">
                                  <p:stCondLst>
                                    <p:cond delay="0"/>
                                  </p:stCondLst>
                                  <p:childTnLst>
                                    <p:animEffect transition="out" filter="fade">
                                      <p:cBhvr>
                                        <p:cTn id="56" dur="500"/>
                                        <p:tgtEl>
                                          <p:spTgt spid="15"/>
                                        </p:tgtEl>
                                      </p:cBhvr>
                                    </p:animEffect>
                                    <p:set>
                                      <p:cBhvr>
                                        <p:cTn id="57" dur="1" fill="hold">
                                          <p:stCondLst>
                                            <p:cond delay="499"/>
                                          </p:stCondLst>
                                        </p:cTn>
                                        <p:tgtEl>
                                          <p:spTgt spid="1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0" nodeType="clickEffect">
                                  <p:stCondLst>
                                    <p:cond delay="0"/>
                                  </p:stCondLst>
                                  <p:childTnLst>
                                    <p:animEffect transition="out" filter="fade">
                                      <p:cBhvr>
                                        <p:cTn id="61" dur="500"/>
                                        <p:tgtEl>
                                          <p:spTgt spid="16"/>
                                        </p:tgtEl>
                                      </p:cBhvr>
                                    </p:animEffect>
                                    <p:set>
                                      <p:cBhvr>
                                        <p:cTn id="62" dur="1" fill="hold">
                                          <p:stCondLst>
                                            <p:cond delay="499"/>
                                          </p:stCondLst>
                                        </p:cTn>
                                        <p:tgtEl>
                                          <p:spTgt spid="16"/>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17"/>
                                        </p:tgtEl>
                                      </p:cBhvr>
                                    </p:animEffect>
                                    <p:set>
                                      <p:cBhvr>
                                        <p:cTn id="67"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2" grpId="0"/>
      <p:bldP spid="13" grpId="0" animBg="1"/>
      <p:bldP spid="14" grpId="0" animBg="1"/>
      <p:bldP spid="15"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5CAF-2CAE-744D-846C-D38C1896ECD0}"/>
              </a:ext>
            </a:extLst>
          </p:cNvPr>
          <p:cNvSpPr>
            <a:spLocks noGrp="1"/>
          </p:cNvSpPr>
          <p:nvPr>
            <p:ph type="title"/>
          </p:nvPr>
        </p:nvSpPr>
        <p:spPr/>
        <p:txBody>
          <a:bodyPr/>
          <a:lstStyle/>
          <a:p>
            <a:r>
              <a:rPr lang="en-US"/>
              <a:t>Homework</a:t>
            </a:r>
          </a:p>
        </p:txBody>
      </p:sp>
      <p:sp>
        <p:nvSpPr>
          <p:cNvPr id="3" name="Content Placeholder 2">
            <a:extLst>
              <a:ext uri="{FF2B5EF4-FFF2-40B4-BE49-F238E27FC236}">
                <a16:creationId xmlns:a16="http://schemas.microsoft.com/office/drawing/2014/main" id="{9258547E-B508-B140-B380-BCD75BD3CBA6}"/>
              </a:ext>
            </a:extLst>
          </p:cNvPr>
          <p:cNvSpPr>
            <a:spLocks noGrp="1"/>
          </p:cNvSpPr>
          <p:nvPr>
            <p:ph idx="1"/>
          </p:nvPr>
        </p:nvSpPr>
        <p:spPr/>
        <p:txBody>
          <a:bodyPr/>
          <a:lstStyle/>
          <a:p>
            <a:pPr marL="0" indent="0">
              <a:buNone/>
            </a:pPr>
            <a:r>
              <a:rPr lang="en-US"/>
              <a:t>p423 #24,26,28,48,50,54,56,58,62</a:t>
            </a:r>
          </a:p>
        </p:txBody>
      </p:sp>
    </p:spTree>
    <p:extLst>
      <p:ext uri="{BB962C8B-B14F-4D97-AF65-F5344CB8AC3E}">
        <p14:creationId xmlns:p14="http://schemas.microsoft.com/office/powerpoint/2010/main" val="1456292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6210B-3924-974A-8206-3DAED1346FC1}"/>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BAD69FAD-1C6C-8742-A5CD-621D26453CA6}"/>
              </a:ext>
            </a:extLst>
          </p:cNvPr>
          <p:cNvSpPr>
            <a:spLocks noGrp="1"/>
          </p:cNvSpPr>
          <p:nvPr>
            <p:ph idx="1"/>
          </p:nvPr>
        </p:nvSpPr>
        <p:spPr/>
        <p:txBody>
          <a:bodyPr/>
          <a:lstStyle/>
          <a:p>
            <a:pPr marL="0" indent="0">
              <a:buNone/>
            </a:pPr>
            <a:r>
              <a:rPr lang="en-US"/>
              <a:t>Today you will …</a:t>
            </a:r>
          </a:p>
          <a:p>
            <a:pPr marL="0" indent="0">
              <a:buNone/>
            </a:pPr>
            <a:endParaRPr lang="en-US"/>
          </a:p>
          <a:p>
            <a:r>
              <a:rPr lang="en-US"/>
              <a:t>Learn how to write series using sigma notation</a:t>
            </a:r>
          </a:p>
          <a:p>
            <a:endParaRPr lang="en-US"/>
          </a:p>
          <a:p>
            <a:r>
              <a:rPr lang="en-US"/>
              <a:t>Learn a formula for quickly summing arithmetic series</a:t>
            </a:r>
          </a:p>
          <a:p>
            <a:endParaRPr lang="en-US"/>
          </a:p>
          <a:p>
            <a:r>
              <a:rPr lang="en-US"/>
              <a:t>Practice using English to describe math processes and equations</a:t>
            </a:r>
          </a:p>
          <a:p>
            <a:endParaRPr lang="en-US"/>
          </a:p>
        </p:txBody>
      </p:sp>
    </p:spTree>
    <p:extLst>
      <p:ext uri="{BB962C8B-B14F-4D97-AF65-F5344CB8AC3E}">
        <p14:creationId xmlns:p14="http://schemas.microsoft.com/office/powerpoint/2010/main" val="308705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22A0D-1562-C44F-8E74-1FEFD3FEBFDC}"/>
              </a:ext>
            </a:extLst>
          </p:cNvPr>
          <p:cNvSpPr>
            <a:spLocks noGrp="1"/>
          </p:cNvSpPr>
          <p:nvPr>
            <p:ph type="title"/>
          </p:nvPr>
        </p:nvSpPr>
        <p:spPr/>
        <p:txBody>
          <a:bodyPr/>
          <a:lstStyle/>
          <a:p>
            <a:r>
              <a:rPr lang="en-US"/>
              <a:t>Review: Vocabulary</a:t>
            </a:r>
          </a:p>
        </p:txBody>
      </p:sp>
      <p:sp>
        <p:nvSpPr>
          <p:cNvPr id="3" name="Content Placeholder 2">
            <a:extLst>
              <a:ext uri="{FF2B5EF4-FFF2-40B4-BE49-F238E27FC236}">
                <a16:creationId xmlns:a16="http://schemas.microsoft.com/office/drawing/2014/main" id="{C441F0C8-7B32-6F4A-B048-5AC3971E30D6}"/>
              </a:ext>
            </a:extLst>
          </p:cNvPr>
          <p:cNvSpPr>
            <a:spLocks noGrp="1"/>
          </p:cNvSpPr>
          <p:nvPr>
            <p:ph idx="1"/>
          </p:nvPr>
        </p:nvSpPr>
        <p:spPr/>
        <p:txBody>
          <a:bodyPr/>
          <a:lstStyle/>
          <a:p>
            <a:r>
              <a:rPr lang="en-US"/>
              <a:t>Sequence</a:t>
            </a:r>
          </a:p>
          <a:p>
            <a:r>
              <a:rPr lang="en-US"/>
              <a:t>Term</a:t>
            </a:r>
          </a:p>
          <a:p>
            <a:r>
              <a:rPr lang="en-US"/>
              <a:t>Rule</a:t>
            </a:r>
          </a:p>
          <a:p>
            <a:r>
              <a:rPr lang="en-US"/>
              <a:t>Arithmetic Sequence</a:t>
            </a:r>
          </a:p>
          <a:p>
            <a:r>
              <a:rPr lang="en-US"/>
              <a:t>Common Difference</a:t>
            </a:r>
          </a:p>
        </p:txBody>
      </p:sp>
    </p:spTree>
    <p:extLst>
      <p:ext uri="{BB962C8B-B14F-4D97-AF65-F5344CB8AC3E}">
        <p14:creationId xmlns:p14="http://schemas.microsoft.com/office/powerpoint/2010/main" val="3686224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EFE28-606C-374A-A278-F941FC99C81A}"/>
              </a:ext>
            </a:extLst>
          </p:cNvPr>
          <p:cNvSpPr>
            <a:spLocks noGrp="1"/>
          </p:cNvSpPr>
          <p:nvPr>
            <p:ph type="title"/>
          </p:nvPr>
        </p:nvSpPr>
        <p:spPr/>
        <p:txBody>
          <a:bodyPr/>
          <a:lstStyle/>
          <a:p>
            <a:r>
              <a:rPr lang="en-US"/>
              <a:t>Review: Sequences</a:t>
            </a:r>
          </a:p>
        </p:txBody>
      </p:sp>
      <p:sp>
        <p:nvSpPr>
          <p:cNvPr id="3" name="Content Placeholder 2">
            <a:extLst>
              <a:ext uri="{FF2B5EF4-FFF2-40B4-BE49-F238E27FC236}">
                <a16:creationId xmlns:a16="http://schemas.microsoft.com/office/drawing/2014/main" id="{886FA0B7-ED74-2A43-8B5A-9E384A80C852}"/>
              </a:ext>
            </a:extLst>
          </p:cNvPr>
          <p:cNvSpPr>
            <a:spLocks noGrp="1"/>
          </p:cNvSpPr>
          <p:nvPr>
            <p:ph sz="half" idx="1"/>
          </p:nvPr>
        </p:nvSpPr>
        <p:spPr/>
        <p:txBody>
          <a:bodyPr>
            <a:normAutofit/>
          </a:bodyPr>
          <a:lstStyle/>
          <a:p>
            <a:pPr marL="0" indent="0">
              <a:buNone/>
            </a:pPr>
            <a:r>
              <a:rPr lang="en-US" u="sng"/>
              <a:t>Sequence</a:t>
            </a:r>
          </a:p>
          <a:p>
            <a:pPr marL="0" indent="0">
              <a:buNone/>
            </a:pPr>
            <a:endParaRPr lang="en-US"/>
          </a:p>
          <a:p>
            <a:r>
              <a:rPr lang="en-US"/>
              <a:t>List of numbers</a:t>
            </a:r>
          </a:p>
          <a:p>
            <a:r>
              <a:rPr lang="en-US"/>
              <a:t>Ordered, duplicates allowed</a:t>
            </a:r>
          </a:p>
          <a:p>
            <a:r>
              <a:rPr lang="en-US"/>
              <a:t>May be finite or infinite</a:t>
            </a:r>
          </a:p>
          <a:p>
            <a:r>
              <a:rPr lang="en-US"/>
              <a:t>May not have a rule</a:t>
            </a:r>
          </a:p>
          <a:p>
            <a:r>
              <a:rPr lang="en-US"/>
              <a:t>May have a </a:t>
            </a:r>
            <a:r>
              <a:rPr lang="en-US" b="1"/>
              <a:t>recursive</a:t>
            </a:r>
            <a:r>
              <a:rPr lang="en-US"/>
              <a:t> rule</a:t>
            </a:r>
          </a:p>
          <a:p>
            <a:r>
              <a:rPr lang="en-US"/>
              <a:t>May have an </a:t>
            </a:r>
            <a:r>
              <a:rPr lang="en-US" b="1"/>
              <a:t>explicit</a:t>
            </a:r>
            <a:r>
              <a:rPr lang="en-US"/>
              <a:t> rule</a:t>
            </a:r>
          </a:p>
          <a:p>
            <a:endParaRPr lang="en-US"/>
          </a:p>
          <a:p>
            <a:endParaRPr lang="en-US"/>
          </a:p>
        </p:txBody>
      </p:sp>
      <mc:AlternateContent xmlns:mc="http://schemas.openxmlformats.org/markup-compatibility/2006">
        <mc:Choice xmlns:a14="http://schemas.microsoft.com/office/drawing/2010/main" Requires="a14">
          <p:sp>
            <p:nvSpPr>
              <p:cNvPr id="4" name="Content Placeholder 3">
                <a:extLst>
                  <a:ext uri="{FF2B5EF4-FFF2-40B4-BE49-F238E27FC236}">
                    <a16:creationId xmlns:a16="http://schemas.microsoft.com/office/drawing/2014/main" id="{8B6A35F3-4BC8-0345-8D30-07BF9D6BA883}"/>
                  </a:ext>
                </a:extLst>
              </p:cNvPr>
              <p:cNvSpPr>
                <a:spLocks noGrp="1"/>
              </p:cNvSpPr>
              <p:nvPr>
                <p:ph sz="half" idx="2"/>
              </p:nvPr>
            </p:nvSpPr>
            <p:spPr/>
            <p:txBody>
              <a:bodyPr>
                <a:normAutofit/>
              </a:bodyPr>
              <a:lstStyle/>
              <a:p>
                <a:pPr marL="0" indent="0">
                  <a:buNone/>
                </a:pPr>
                <a:r>
                  <a:rPr lang="en-US" u="sng"/>
                  <a:t>Term</a:t>
                </a:r>
              </a:p>
              <a:p>
                <a:pPr marL="0" indent="0">
                  <a:buNone/>
                </a:pPr>
                <a:endParaRPr lang="en-US" u="sng"/>
              </a:p>
              <a:p>
                <a:r>
                  <a:rPr lang="en-US"/>
                  <a:t>A number in a sequence</a:t>
                </a:r>
              </a:p>
              <a:p>
                <a:r>
                  <a:rPr lang="en-US"/>
                  <a:t>Has an </a:t>
                </a:r>
                <a:r>
                  <a:rPr lang="en-US" b="1"/>
                  <a:t>index</a:t>
                </a:r>
                <a:r>
                  <a:rPr lang="en-US"/>
                  <a:t> (place in sequence)</a:t>
                </a:r>
              </a:p>
              <a:p>
                <a:pPr lvl="1"/>
                <a:r>
                  <a:rPr lang="en-US"/>
                  <a:t>The first index is </a:t>
                </a:r>
                <a:r>
                  <a:rPr lang="en-US" b="1"/>
                  <a:t>1</a:t>
                </a:r>
                <a:r>
                  <a:rPr lang="en-US"/>
                  <a:t>, not 0!</a:t>
                </a:r>
              </a:p>
              <a:p>
                <a:r>
                  <a:rPr lang="en-US"/>
                  <a:t>Write using index for subscript</a:t>
                </a:r>
              </a:p>
              <a:p>
                <a:pPr lvl="1"/>
                <a14:m>
                  <m:oMath xmlns:m="http://schemas.openxmlformats.org/officeDocument/2006/math">
                    <m:r>
                      <a:rPr lang="en-US" b="0" i="1" smtClean="0">
                        <a:latin typeface="Cambria Math" panose="02040503050406030204" pitchFamily="18" charset="0"/>
                      </a:rPr>
                      <m:t>𝑎</m:t>
                    </m:r>
                  </m:oMath>
                </a14:m>
                <a:r>
                  <a:rPr lang="en-US"/>
                  <a:t> is the sequence</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1</m:t>
                        </m:r>
                      </m:sub>
                    </m:sSub>
                  </m:oMath>
                </a14:m>
                <a:r>
                  <a:rPr lang="en-US"/>
                  <a:t> is the first term</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𝑎</m:t>
                        </m:r>
                      </m:e>
                      <m:sub>
                        <m:r>
                          <a:rPr lang="en-US" b="0" i="1" smtClean="0">
                            <a:latin typeface="Cambria Math" panose="02040503050406030204" pitchFamily="18" charset="0"/>
                          </a:rPr>
                          <m:t>𝑛</m:t>
                        </m:r>
                      </m:sub>
                    </m:sSub>
                  </m:oMath>
                </a14:m>
                <a:r>
                  <a:rPr lang="en-US"/>
                  <a:t> is the </a:t>
                </a:r>
                <a14:m>
                  <m:oMath xmlns:m="http://schemas.openxmlformats.org/officeDocument/2006/math">
                    <m:r>
                      <a:rPr lang="en-US" b="0" i="1" smtClean="0">
                        <a:latin typeface="Cambria Math" panose="02040503050406030204" pitchFamily="18" charset="0"/>
                      </a:rPr>
                      <m:t>𝑛</m:t>
                    </m:r>
                  </m:oMath>
                </a14:m>
                <a:r>
                  <a:rPr lang="en-US" err="1"/>
                  <a:t>th</a:t>
                </a:r>
                <a:r>
                  <a:rPr lang="en-US"/>
                  <a:t> term</a:t>
                </a:r>
              </a:p>
              <a:p>
                <a:endParaRPr lang="en-US"/>
              </a:p>
              <a:p>
                <a:pPr marL="0" indent="0">
                  <a:buNone/>
                </a:pPr>
                <a:endParaRPr lang="en-US"/>
              </a:p>
              <a:p>
                <a:pPr marL="0" indent="0">
                  <a:buNone/>
                </a:pPr>
                <a:endParaRPr lang="en-US"/>
              </a:p>
            </p:txBody>
          </p:sp>
        </mc:Choice>
        <mc:Fallback>
          <p:sp>
            <p:nvSpPr>
              <p:cNvPr id="4" name="Content Placeholder 3">
                <a:extLst>
                  <a:ext uri="{FF2B5EF4-FFF2-40B4-BE49-F238E27FC236}">
                    <a16:creationId xmlns:a16="http://schemas.microsoft.com/office/drawing/2014/main" id="{8B6A35F3-4BC8-0345-8D30-07BF9D6BA883}"/>
                  </a:ext>
                </a:extLst>
              </p:cNvPr>
              <p:cNvSpPr>
                <a:spLocks noGrp="1" noRot="1" noChangeAspect="1" noMove="1" noResize="1" noEditPoints="1" noAdjustHandles="1" noChangeArrowheads="1" noChangeShapeType="1" noTextEdit="1"/>
              </p:cNvSpPr>
              <p:nvPr>
                <p:ph sz="half" idx="2"/>
              </p:nvPr>
            </p:nvSpPr>
            <p:spPr>
              <a:blipFill>
                <a:blip r:embed="rId2"/>
                <a:stretch>
                  <a:fillRect l="-2471" t="-2241" r="-152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9E59EEAC-B9CF-594A-842D-1AB4036F4896}"/>
                  </a:ext>
                </a:extLst>
              </p:cNvPr>
              <p:cNvSpPr txBox="1"/>
              <p:nvPr/>
            </p:nvSpPr>
            <p:spPr>
              <a:xfrm>
                <a:off x="6682171" y="766296"/>
                <a:ext cx="393069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𝑎</m:t>
                      </m:r>
                      <m:r>
                        <a:rPr lang="en-US" sz="2800" b="0" i="1" smtClean="0">
                          <a:latin typeface="Cambria Math" panose="02040503050406030204" pitchFamily="18" charset="0"/>
                        </a:rPr>
                        <m:t>=1, 4, 7, 10, 13, 16, 19</m:t>
                      </m:r>
                    </m:oMath>
                  </m:oMathPara>
                </a14:m>
                <a:endParaRPr lang="en-US" sz="2800"/>
              </a:p>
            </p:txBody>
          </p:sp>
        </mc:Choice>
        <mc:Fallback>
          <p:sp>
            <p:nvSpPr>
              <p:cNvPr id="5" name="TextBox 4">
                <a:extLst>
                  <a:ext uri="{FF2B5EF4-FFF2-40B4-BE49-F238E27FC236}">
                    <a16:creationId xmlns:a16="http://schemas.microsoft.com/office/drawing/2014/main" id="{9E59EEAC-B9CF-594A-842D-1AB4036F4896}"/>
                  </a:ext>
                </a:extLst>
              </p:cNvPr>
              <p:cNvSpPr txBox="1">
                <a:spLocks noRot="1" noChangeAspect="1" noMove="1" noResize="1" noEditPoints="1" noAdjustHandles="1" noChangeArrowheads="1" noChangeShapeType="1" noTextEdit="1"/>
              </p:cNvSpPr>
              <p:nvPr/>
            </p:nvSpPr>
            <p:spPr>
              <a:xfrm>
                <a:off x="6682171" y="766296"/>
                <a:ext cx="3930691" cy="523220"/>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9040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50B6-DA2D-354F-89EA-4A9FEF28359A}"/>
              </a:ext>
            </a:extLst>
          </p:cNvPr>
          <p:cNvSpPr>
            <a:spLocks noGrp="1"/>
          </p:cNvSpPr>
          <p:nvPr>
            <p:ph type="title"/>
          </p:nvPr>
        </p:nvSpPr>
        <p:spPr/>
        <p:txBody>
          <a:bodyPr/>
          <a:lstStyle/>
          <a:p>
            <a:r>
              <a:rPr lang="en-US"/>
              <a:t>Series</a:t>
            </a:r>
          </a:p>
        </p:txBody>
      </p:sp>
      <p:sp>
        <p:nvSpPr>
          <p:cNvPr id="3" name="Content Placeholder 2">
            <a:extLst>
              <a:ext uri="{FF2B5EF4-FFF2-40B4-BE49-F238E27FC236}">
                <a16:creationId xmlns:a16="http://schemas.microsoft.com/office/drawing/2014/main" id="{3D0DE0DD-1B7E-5B4F-B1F8-9F982FA67C86}"/>
              </a:ext>
            </a:extLst>
          </p:cNvPr>
          <p:cNvSpPr>
            <a:spLocks noGrp="1"/>
          </p:cNvSpPr>
          <p:nvPr>
            <p:ph idx="1"/>
          </p:nvPr>
        </p:nvSpPr>
        <p:spPr/>
        <p:txBody>
          <a:bodyPr/>
          <a:lstStyle/>
          <a:p>
            <a:pPr marL="0" indent="0">
              <a:buNone/>
            </a:pPr>
            <a:r>
              <a:rPr lang="en-US"/>
              <a:t>A </a:t>
            </a:r>
            <a:r>
              <a:rPr lang="en-US" b="1"/>
              <a:t>series</a:t>
            </a:r>
            <a:r>
              <a:rPr lang="en-US"/>
              <a:t> is what you get from </a:t>
            </a:r>
            <a:r>
              <a:rPr lang="en-US" i="1"/>
              <a:t>summing</a:t>
            </a:r>
            <a:r>
              <a:rPr lang="en-US"/>
              <a:t> the terms of a sequence</a:t>
            </a:r>
          </a:p>
          <a:p>
            <a:pPr marL="0" indent="0">
              <a:buNone/>
            </a:pPr>
            <a:endParaRPr lang="en-US"/>
          </a:p>
          <a:p>
            <a:pPr marL="0" indent="0">
              <a:buNone/>
            </a:pPr>
            <a:endParaRPr lang="en-US"/>
          </a:p>
          <a:p>
            <a:pPr marL="0" indent="0">
              <a:buNone/>
            </a:pPr>
            <a:r>
              <a:rPr lang="en-US"/>
              <a:t>Example </a:t>
            </a:r>
            <a:r>
              <a:rPr lang="en-US" b="1"/>
              <a:t>sequence</a:t>
            </a:r>
            <a:r>
              <a:rPr lang="en-US"/>
              <a:t>: </a:t>
            </a:r>
          </a:p>
          <a:p>
            <a:pPr marL="0" indent="0">
              <a:buNone/>
            </a:pPr>
            <a:endParaRPr lang="en-US"/>
          </a:p>
          <a:p>
            <a:pPr marL="0" indent="0">
              <a:buNone/>
            </a:pPr>
            <a:r>
              <a:rPr lang="en-US"/>
              <a:t>Example </a:t>
            </a:r>
            <a:r>
              <a:rPr lang="en-US" b="1"/>
              <a:t>series</a:t>
            </a:r>
            <a:r>
              <a:rPr lang="en-US"/>
              <a:t>: </a:t>
            </a:r>
          </a:p>
          <a:p>
            <a:pPr marL="0" indent="0">
              <a:buNone/>
            </a:pPr>
            <a:endParaRPr lang="en-US"/>
          </a:p>
          <a:p>
            <a:pPr marL="0" indent="0">
              <a:buNone/>
            </a:pPr>
            <a:endParaRPr lang="en-US" sz="2000"/>
          </a:p>
          <a:p>
            <a:pPr marL="0" indent="0">
              <a:buNone/>
            </a:pPr>
            <a:r>
              <a:rPr lang="en-US" sz="2000"/>
              <a:t>(Can also be called a </a:t>
            </a:r>
            <a:r>
              <a:rPr lang="en-US" sz="2000" b="1"/>
              <a:t>summation</a:t>
            </a:r>
            <a:r>
              <a:rPr lang="en-US" sz="2000"/>
              <a:t>, but only for sums of </a:t>
            </a:r>
            <a:r>
              <a:rPr lang="en-US" sz="2000" i="1"/>
              <a:t>finite</a:t>
            </a:r>
            <a:r>
              <a:rPr lang="en-US" sz="2000"/>
              <a:t> sequences!)</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CB50A9AF-59C1-B74C-AE20-356306D16DCB}"/>
                  </a:ext>
                </a:extLst>
              </p:cNvPr>
              <p:cNvSpPr txBox="1"/>
              <p:nvPr/>
            </p:nvSpPr>
            <p:spPr>
              <a:xfrm>
                <a:off x="4099838" y="4330763"/>
                <a:ext cx="5016310"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1+4+7+10+13+16+19</m:t>
                      </m:r>
                    </m:oMath>
                  </m:oMathPara>
                </a14:m>
                <a:endParaRPr lang="en-US" sz="2800"/>
              </a:p>
            </p:txBody>
          </p:sp>
        </mc:Choice>
        <mc:Fallback>
          <p:sp>
            <p:nvSpPr>
              <p:cNvPr id="4" name="TextBox 3">
                <a:extLst>
                  <a:ext uri="{FF2B5EF4-FFF2-40B4-BE49-F238E27FC236}">
                    <a16:creationId xmlns:a16="http://schemas.microsoft.com/office/drawing/2014/main" id="{CB50A9AF-59C1-B74C-AE20-356306D16DCB}"/>
                  </a:ext>
                </a:extLst>
              </p:cNvPr>
              <p:cNvSpPr txBox="1">
                <a:spLocks noRot="1" noChangeAspect="1" noMove="1" noResize="1" noEditPoints="1" noAdjustHandles="1" noChangeArrowheads="1" noChangeShapeType="1" noTextEdit="1"/>
              </p:cNvSpPr>
              <p:nvPr/>
            </p:nvSpPr>
            <p:spPr>
              <a:xfrm>
                <a:off x="4099838" y="4330763"/>
                <a:ext cx="5016310" cy="52322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9F0A7058-2BF1-574A-AD66-1EBE16A18366}"/>
                  </a:ext>
                </a:extLst>
              </p:cNvPr>
              <p:cNvSpPr txBox="1"/>
              <p:nvPr/>
            </p:nvSpPr>
            <p:spPr>
              <a:xfrm>
                <a:off x="4099838" y="3306296"/>
                <a:ext cx="3254289"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1, 4, 7, 10, 13, 16, 19</m:t>
                      </m:r>
                    </m:oMath>
                  </m:oMathPara>
                </a14:m>
                <a:endParaRPr lang="en-US" sz="2800"/>
              </a:p>
            </p:txBody>
          </p:sp>
        </mc:Choice>
        <mc:Fallback>
          <p:sp>
            <p:nvSpPr>
              <p:cNvPr id="5" name="TextBox 4">
                <a:extLst>
                  <a:ext uri="{FF2B5EF4-FFF2-40B4-BE49-F238E27FC236}">
                    <a16:creationId xmlns:a16="http://schemas.microsoft.com/office/drawing/2014/main" id="{9F0A7058-2BF1-574A-AD66-1EBE16A18366}"/>
                  </a:ext>
                </a:extLst>
              </p:cNvPr>
              <p:cNvSpPr txBox="1">
                <a:spLocks noRot="1" noChangeAspect="1" noMove="1" noResize="1" noEditPoints="1" noAdjustHandles="1" noChangeArrowheads="1" noChangeShapeType="1" noTextEdit="1"/>
              </p:cNvSpPr>
              <p:nvPr/>
            </p:nvSpPr>
            <p:spPr>
              <a:xfrm>
                <a:off x="4099838" y="3306296"/>
                <a:ext cx="3254289" cy="523220"/>
              </a:xfrm>
              <a:prstGeom prst="rect">
                <a:avLst/>
              </a:prstGeom>
              <a:blipFill>
                <a:blip r:embed="rId3"/>
                <a:stretch>
                  <a:fillRect/>
                </a:stretch>
              </a:blipFill>
            </p:spPr>
            <p:txBody>
              <a:bodyPr/>
              <a:lstStyle/>
              <a:p>
                <a:r>
                  <a:rPr lang="en-US">
                    <a:noFill/>
                  </a:rPr>
                  <a:t> </a:t>
                </a:r>
              </a:p>
            </p:txBody>
          </p:sp>
        </mc:Fallback>
      </mc:AlternateContent>
      <p:cxnSp>
        <p:nvCxnSpPr>
          <p:cNvPr id="6" name="Straight Arrow Connector 5">
            <a:extLst>
              <a:ext uri="{FF2B5EF4-FFF2-40B4-BE49-F238E27FC236}">
                <a16:creationId xmlns:a16="http://schemas.microsoft.com/office/drawing/2014/main" id="{20F7358C-CEFC-8B44-B757-AE01D1611E87}"/>
              </a:ext>
            </a:extLst>
          </p:cNvPr>
          <p:cNvCxnSpPr>
            <a:cxnSpLocks/>
          </p:cNvCxnSpPr>
          <p:nvPr/>
        </p:nvCxnSpPr>
        <p:spPr>
          <a:xfrm>
            <a:off x="6607993" y="3770810"/>
            <a:ext cx="1204281" cy="669941"/>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E1C21F9-2E3B-6748-8962-1DD5575182C7}"/>
              </a:ext>
            </a:extLst>
          </p:cNvPr>
          <p:cNvCxnSpPr>
            <a:cxnSpLocks/>
          </p:cNvCxnSpPr>
          <p:nvPr/>
        </p:nvCxnSpPr>
        <p:spPr>
          <a:xfrm>
            <a:off x="7215596" y="3714930"/>
            <a:ext cx="1352671" cy="725821"/>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8AEADE4-2D39-E545-ADC5-9599C1777FC0}"/>
              </a:ext>
            </a:extLst>
          </p:cNvPr>
          <p:cNvCxnSpPr>
            <a:cxnSpLocks/>
          </p:cNvCxnSpPr>
          <p:nvPr/>
        </p:nvCxnSpPr>
        <p:spPr>
          <a:xfrm>
            <a:off x="6095539" y="3745169"/>
            <a:ext cx="996899" cy="695582"/>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A3B142A-AFB7-2F4E-B315-6D7528BA237D}"/>
              </a:ext>
            </a:extLst>
          </p:cNvPr>
          <p:cNvCxnSpPr>
            <a:cxnSpLocks/>
          </p:cNvCxnSpPr>
          <p:nvPr/>
        </p:nvCxnSpPr>
        <p:spPr>
          <a:xfrm>
            <a:off x="5528733" y="3770810"/>
            <a:ext cx="677334" cy="669941"/>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E0316F7-F07E-DE47-BE47-2C8837A31414}"/>
              </a:ext>
            </a:extLst>
          </p:cNvPr>
          <p:cNvCxnSpPr>
            <a:cxnSpLocks/>
          </p:cNvCxnSpPr>
          <p:nvPr/>
        </p:nvCxnSpPr>
        <p:spPr>
          <a:xfrm>
            <a:off x="5070586" y="3770810"/>
            <a:ext cx="458147" cy="669941"/>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C0A6719-8A85-8543-9008-3008168B25DC}"/>
              </a:ext>
            </a:extLst>
          </p:cNvPr>
          <p:cNvCxnSpPr>
            <a:cxnSpLocks/>
          </p:cNvCxnSpPr>
          <p:nvPr/>
        </p:nvCxnSpPr>
        <p:spPr>
          <a:xfrm>
            <a:off x="4699000" y="3770810"/>
            <a:ext cx="237067" cy="669941"/>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81DE616-6406-4646-9951-EB6A337A73F6}"/>
              </a:ext>
            </a:extLst>
          </p:cNvPr>
          <p:cNvCxnSpPr>
            <a:cxnSpLocks/>
          </p:cNvCxnSpPr>
          <p:nvPr/>
        </p:nvCxnSpPr>
        <p:spPr>
          <a:xfrm>
            <a:off x="4351867" y="3772556"/>
            <a:ext cx="0" cy="668195"/>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541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61788505-BE66-B541-AFB5-092FA979403E}"/>
                  </a:ext>
                </a:extLst>
              </p:cNvPr>
              <p:cNvSpPr>
                <a:spLocks noGrp="1"/>
              </p:cNvSpPr>
              <p:nvPr>
                <p:ph type="title"/>
              </p:nvPr>
            </p:nvSpPr>
            <p:spPr/>
            <p:txBody>
              <a:bodyPr/>
              <a:lstStyle/>
              <a:p>
                <a14:m>
                  <m:oMath xmlns:m="http://schemas.openxmlformats.org/officeDocument/2006/math">
                    <m:r>
                      <m:rPr>
                        <m:sty m:val="p"/>
                      </m:rPr>
                      <a:rPr lang="en-US" sz="4800" b="0" i="0" smtClean="0">
                        <a:latin typeface="Cambria Math" panose="02040503050406030204" pitchFamily="18" charset="0"/>
                      </a:rPr>
                      <m:t>Σ</m:t>
                    </m:r>
                  </m:oMath>
                </a14:m>
                <a:r>
                  <a:rPr lang="en-US"/>
                  <a:t> (Sigma) Summation Notation</a:t>
                </a:r>
              </a:p>
            </p:txBody>
          </p:sp>
        </mc:Choice>
        <mc:Fallback>
          <p:sp>
            <p:nvSpPr>
              <p:cNvPr id="2" name="Title 1">
                <a:extLst>
                  <a:ext uri="{FF2B5EF4-FFF2-40B4-BE49-F238E27FC236}">
                    <a16:creationId xmlns:a16="http://schemas.microsoft.com/office/drawing/2014/main" id="{61788505-BE66-B541-AFB5-092FA979403E}"/>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92B0DCF2-4AE0-1C4B-B957-A7A2FD3A7159}"/>
              </a:ext>
            </a:extLst>
          </p:cNvPr>
          <p:cNvSpPr>
            <a:spLocks noGrp="1"/>
          </p:cNvSpPr>
          <p:nvPr>
            <p:ph idx="1"/>
          </p:nvPr>
        </p:nvSpPr>
        <p:spPr/>
        <p:txBody>
          <a:bodyPr/>
          <a:lstStyle/>
          <a:p>
            <a:pPr marL="0" indent="0">
              <a:buNone/>
            </a:pPr>
            <a:r>
              <a:rPr lang="en-US"/>
              <a:t>A shorter, more convenient way to write a series</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F816E199-14B3-AE49-BBA6-ADB5A84CBB88}"/>
                  </a:ext>
                </a:extLst>
              </p:cNvPr>
              <p:cNvSpPr txBox="1"/>
              <p:nvPr/>
            </p:nvSpPr>
            <p:spPr>
              <a:xfrm>
                <a:off x="3869265" y="3329964"/>
                <a:ext cx="2422073" cy="160640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ctrlPr>
                            <a:rPr lang="en-US" sz="3600" b="0" i="1" smtClean="0">
                              <a:latin typeface="Cambria Math" panose="02040503050406030204" pitchFamily="18" charset="0"/>
                            </a:rPr>
                          </m:ctrlPr>
                        </m:naryPr>
                        <m:sub>
                          <m:r>
                            <m:rPr>
                              <m:brk m:alnAt="23"/>
                            </m:rPr>
                            <a:rPr lang="en-US" sz="3600" b="0" i="1" smtClean="0">
                              <a:solidFill>
                                <a:srgbClr val="FF0000"/>
                              </a:solidFill>
                              <a:latin typeface="Cambria Math" panose="02040503050406030204" pitchFamily="18" charset="0"/>
                            </a:rPr>
                            <m:t>𝑖</m:t>
                          </m:r>
                          <m:r>
                            <a:rPr lang="en-US" sz="3600" b="0" i="1" smtClean="0">
                              <a:latin typeface="Cambria Math" panose="02040503050406030204" pitchFamily="18" charset="0"/>
                            </a:rPr>
                            <m:t>=</m:t>
                          </m:r>
                          <m:r>
                            <a:rPr lang="en-US" sz="3600" b="0" i="1" smtClean="0">
                              <a:solidFill>
                                <a:schemeClr val="accent1"/>
                              </a:solidFill>
                              <a:latin typeface="Cambria Math" panose="02040503050406030204" pitchFamily="18" charset="0"/>
                            </a:rPr>
                            <m:t>1</m:t>
                          </m:r>
                        </m:sub>
                        <m:sup>
                          <m:r>
                            <a:rPr lang="en-US" sz="3600" b="0" i="1" smtClean="0">
                              <a:solidFill>
                                <a:schemeClr val="accent6"/>
                              </a:solidFill>
                              <a:latin typeface="Cambria Math" panose="02040503050406030204" pitchFamily="18" charset="0"/>
                            </a:rPr>
                            <m:t>3</m:t>
                          </m:r>
                        </m:sup>
                        <m:e>
                          <m:r>
                            <a:rPr lang="en-US" sz="3600" b="0" i="1" smtClean="0">
                              <a:solidFill>
                                <a:schemeClr val="accent2">
                                  <a:lumMod val="75000"/>
                                </a:schemeClr>
                              </a:solidFill>
                              <a:latin typeface="Cambria Math" panose="02040503050406030204" pitchFamily="18" charset="0"/>
                            </a:rPr>
                            <m:t>(2+3</m:t>
                          </m:r>
                          <m:r>
                            <a:rPr lang="en-US" sz="3600" b="0" i="1" smtClean="0">
                              <a:solidFill>
                                <a:schemeClr val="accent2">
                                  <a:lumMod val="75000"/>
                                </a:schemeClr>
                              </a:solidFill>
                              <a:latin typeface="Cambria Math" panose="02040503050406030204" pitchFamily="18" charset="0"/>
                            </a:rPr>
                            <m:t>𝑖</m:t>
                          </m:r>
                          <m:r>
                            <a:rPr lang="en-US" sz="3600" b="0" i="1" smtClean="0">
                              <a:solidFill>
                                <a:schemeClr val="accent2">
                                  <a:lumMod val="75000"/>
                                </a:schemeClr>
                              </a:solidFill>
                              <a:latin typeface="Cambria Math" panose="02040503050406030204" pitchFamily="18" charset="0"/>
                            </a:rPr>
                            <m:t>)</m:t>
                          </m:r>
                        </m:e>
                      </m:nary>
                      <m:r>
                        <a:rPr lang="en-US" sz="3600" b="0" i="1" smtClean="0">
                          <a:latin typeface="Cambria Math" panose="02040503050406030204" pitchFamily="18" charset="0"/>
                        </a:rPr>
                        <m:t> </m:t>
                      </m:r>
                    </m:oMath>
                  </m:oMathPara>
                </a14:m>
                <a:endParaRPr lang="en-US" sz="3600"/>
              </a:p>
            </p:txBody>
          </p:sp>
        </mc:Choice>
        <mc:Fallback>
          <p:sp>
            <p:nvSpPr>
              <p:cNvPr id="4" name="TextBox 3">
                <a:extLst>
                  <a:ext uri="{FF2B5EF4-FFF2-40B4-BE49-F238E27FC236}">
                    <a16:creationId xmlns:a16="http://schemas.microsoft.com/office/drawing/2014/main" id="{F816E199-14B3-AE49-BBA6-ADB5A84CBB88}"/>
                  </a:ext>
                </a:extLst>
              </p:cNvPr>
              <p:cNvSpPr txBox="1">
                <a:spLocks noRot="1" noChangeAspect="1" noMove="1" noResize="1" noEditPoints="1" noAdjustHandles="1" noChangeArrowheads="1" noChangeShapeType="1" noTextEdit="1"/>
              </p:cNvSpPr>
              <p:nvPr/>
            </p:nvSpPr>
            <p:spPr>
              <a:xfrm>
                <a:off x="3869265" y="3329964"/>
                <a:ext cx="2422073" cy="1606402"/>
              </a:xfrm>
              <a:prstGeom prst="rect">
                <a:avLst/>
              </a:prstGeom>
              <a:blipFill>
                <a:blip r:embed="rId3"/>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ED98320D-54DC-0E43-9FE3-62DFF069ED7B}"/>
              </a:ext>
            </a:extLst>
          </p:cNvPr>
          <p:cNvSpPr txBox="1"/>
          <p:nvPr/>
        </p:nvSpPr>
        <p:spPr>
          <a:xfrm>
            <a:off x="736600" y="3810000"/>
            <a:ext cx="2346733" cy="646331"/>
          </a:xfrm>
          <a:prstGeom prst="rect">
            <a:avLst/>
          </a:prstGeom>
          <a:noFill/>
        </p:spPr>
        <p:txBody>
          <a:bodyPr wrap="none" rtlCol="0">
            <a:spAutoFit/>
          </a:bodyPr>
          <a:lstStyle/>
          <a:p>
            <a:r>
              <a:rPr lang="en-US"/>
              <a:t>Sigma, the Greek letter</a:t>
            </a:r>
            <a:br>
              <a:rPr lang="en-US"/>
            </a:br>
            <a:r>
              <a:rPr lang="en-US"/>
              <a:t>for ‘S,’ for “sum”</a:t>
            </a:r>
          </a:p>
        </p:txBody>
      </p:sp>
      <p:sp>
        <p:nvSpPr>
          <p:cNvPr id="6" name="TextBox 5">
            <a:extLst>
              <a:ext uri="{FF2B5EF4-FFF2-40B4-BE49-F238E27FC236}">
                <a16:creationId xmlns:a16="http://schemas.microsoft.com/office/drawing/2014/main" id="{B3F90A34-A3B8-CD4D-A4E9-9D18F6B05A53}"/>
              </a:ext>
            </a:extLst>
          </p:cNvPr>
          <p:cNvSpPr txBox="1"/>
          <p:nvPr/>
        </p:nvSpPr>
        <p:spPr>
          <a:xfrm>
            <a:off x="1066800" y="5118552"/>
            <a:ext cx="2641600" cy="369332"/>
          </a:xfrm>
          <a:prstGeom prst="rect">
            <a:avLst/>
          </a:prstGeom>
          <a:noFill/>
        </p:spPr>
        <p:txBody>
          <a:bodyPr wrap="square" rtlCol="0">
            <a:spAutoFit/>
          </a:bodyPr>
          <a:lstStyle/>
          <a:p>
            <a:r>
              <a:rPr lang="en-US"/>
              <a:t>The </a:t>
            </a:r>
            <a:r>
              <a:rPr lang="en-US" b="1">
                <a:solidFill>
                  <a:srgbClr val="FF0000"/>
                </a:solidFill>
              </a:rPr>
              <a:t>index of summation</a:t>
            </a:r>
            <a:endParaRPr lang="en-US"/>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046CE93B-BA65-284A-9FF5-67091C5BFAFA}"/>
                  </a:ext>
                </a:extLst>
              </p:cNvPr>
              <p:cNvSpPr txBox="1"/>
              <p:nvPr/>
            </p:nvSpPr>
            <p:spPr>
              <a:xfrm>
                <a:off x="6223000" y="3924742"/>
                <a:ext cx="5339026" cy="4168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2+3</m:t>
                          </m:r>
                          <m:d>
                            <m:dPr>
                              <m:ctrlPr>
                                <a:rPr lang="en-US" sz="2400" b="0" i="1" smtClean="0">
                                  <a:latin typeface="Cambria Math" panose="02040503050406030204" pitchFamily="18" charset="0"/>
                                </a:rPr>
                              </m:ctrlPr>
                            </m:dPr>
                            <m:e>
                              <m:r>
                                <a:rPr lang="en-US" sz="2400" b="0" i="1" smtClean="0">
                                  <a:solidFill>
                                    <a:srgbClr val="FF0000"/>
                                  </a:solidFill>
                                  <a:latin typeface="Cambria Math" panose="02040503050406030204" pitchFamily="18" charset="0"/>
                                </a:rPr>
                                <m:t>1</m:t>
                              </m:r>
                            </m:e>
                          </m:d>
                        </m:e>
                      </m:d>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2+3</m:t>
                          </m:r>
                          <m:d>
                            <m:dPr>
                              <m:ctrlPr>
                                <a:rPr lang="en-US" sz="2400" b="0" i="1" smtClean="0">
                                  <a:latin typeface="Cambria Math" panose="02040503050406030204" pitchFamily="18" charset="0"/>
                                </a:rPr>
                              </m:ctrlPr>
                            </m:dPr>
                            <m:e>
                              <m:r>
                                <a:rPr lang="en-US" sz="2400" b="0" i="1" smtClean="0">
                                  <a:solidFill>
                                    <a:srgbClr val="FF0000"/>
                                  </a:solidFill>
                                  <a:latin typeface="Cambria Math" panose="02040503050406030204" pitchFamily="18" charset="0"/>
                                </a:rPr>
                                <m:t>2</m:t>
                              </m:r>
                            </m:e>
                          </m:d>
                        </m:e>
                      </m:d>
                      <m:r>
                        <a:rPr lang="en-US" sz="2400" b="0" i="1" smtClean="0">
                          <a:latin typeface="Cambria Math" panose="02040503050406030204" pitchFamily="18" charset="0"/>
                        </a:rPr>
                        <m:t>+</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2+3</m:t>
                          </m:r>
                          <m:d>
                            <m:dPr>
                              <m:ctrlPr>
                                <a:rPr lang="en-US" sz="2400" b="0" i="1" smtClean="0">
                                  <a:latin typeface="Cambria Math" panose="02040503050406030204" pitchFamily="18" charset="0"/>
                                </a:rPr>
                              </m:ctrlPr>
                            </m:dPr>
                            <m:e>
                              <m:r>
                                <a:rPr lang="en-US" sz="2400" b="0" i="1" smtClean="0">
                                  <a:solidFill>
                                    <a:srgbClr val="FF0000"/>
                                  </a:solidFill>
                                  <a:latin typeface="Cambria Math" panose="02040503050406030204" pitchFamily="18" charset="0"/>
                                </a:rPr>
                                <m:t>3</m:t>
                              </m:r>
                            </m:e>
                          </m:d>
                        </m:e>
                      </m:d>
                    </m:oMath>
                  </m:oMathPara>
                </a14:m>
                <a:endParaRPr lang="en-US" sz="2400"/>
              </a:p>
            </p:txBody>
          </p:sp>
        </mc:Choice>
        <mc:Fallback>
          <p:sp>
            <p:nvSpPr>
              <p:cNvPr id="7" name="TextBox 6">
                <a:extLst>
                  <a:ext uri="{FF2B5EF4-FFF2-40B4-BE49-F238E27FC236}">
                    <a16:creationId xmlns:a16="http://schemas.microsoft.com/office/drawing/2014/main" id="{046CE93B-BA65-284A-9FF5-67091C5BFAFA}"/>
                  </a:ext>
                </a:extLst>
              </p:cNvPr>
              <p:cNvSpPr txBox="1">
                <a:spLocks noRot="1" noChangeAspect="1" noMove="1" noResize="1" noEditPoints="1" noAdjustHandles="1" noChangeArrowheads="1" noChangeShapeType="1" noTextEdit="1"/>
              </p:cNvSpPr>
              <p:nvPr/>
            </p:nvSpPr>
            <p:spPr>
              <a:xfrm>
                <a:off x="6223000" y="3924742"/>
                <a:ext cx="5339026" cy="416845"/>
              </a:xfrm>
              <a:prstGeom prst="rect">
                <a:avLst/>
              </a:prstGeom>
              <a:blipFill>
                <a:blip r:embed="rId4"/>
                <a:stretch>
                  <a:fillRect/>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9561CC3F-A9E9-014B-8403-24F03CEA8520}"/>
              </a:ext>
            </a:extLst>
          </p:cNvPr>
          <p:cNvSpPr txBox="1"/>
          <p:nvPr/>
        </p:nvSpPr>
        <p:spPr>
          <a:xfrm>
            <a:off x="4593164" y="5390788"/>
            <a:ext cx="4881036" cy="369332"/>
          </a:xfrm>
          <a:prstGeom prst="rect">
            <a:avLst/>
          </a:prstGeom>
          <a:noFill/>
        </p:spPr>
        <p:txBody>
          <a:bodyPr wrap="square" rtlCol="0">
            <a:spAutoFit/>
          </a:bodyPr>
          <a:lstStyle/>
          <a:p>
            <a:r>
              <a:rPr lang="en-US"/>
              <a:t>The </a:t>
            </a:r>
            <a:r>
              <a:rPr lang="en-US" b="1">
                <a:solidFill>
                  <a:schemeClr val="accent1"/>
                </a:solidFill>
              </a:rPr>
              <a:t>lower bound</a:t>
            </a:r>
            <a:r>
              <a:rPr lang="en-US"/>
              <a:t>: index of first term to sum</a:t>
            </a:r>
          </a:p>
        </p:txBody>
      </p:sp>
      <p:sp>
        <p:nvSpPr>
          <p:cNvPr id="9" name="TextBox 8">
            <a:extLst>
              <a:ext uri="{FF2B5EF4-FFF2-40B4-BE49-F238E27FC236}">
                <a16:creationId xmlns:a16="http://schemas.microsoft.com/office/drawing/2014/main" id="{5A90B7F9-0455-4745-A137-2F3CD9EEB179}"/>
              </a:ext>
            </a:extLst>
          </p:cNvPr>
          <p:cNvSpPr txBox="1"/>
          <p:nvPr/>
        </p:nvSpPr>
        <p:spPr>
          <a:xfrm>
            <a:off x="4796517" y="2577281"/>
            <a:ext cx="4437440" cy="369332"/>
          </a:xfrm>
          <a:prstGeom prst="rect">
            <a:avLst/>
          </a:prstGeom>
          <a:noFill/>
        </p:spPr>
        <p:txBody>
          <a:bodyPr wrap="square" rtlCol="0">
            <a:spAutoFit/>
          </a:bodyPr>
          <a:lstStyle/>
          <a:p>
            <a:r>
              <a:rPr lang="en-US"/>
              <a:t>The </a:t>
            </a:r>
            <a:r>
              <a:rPr lang="en-US" b="1">
                <a:solidFill>
                  <a:schemeClr val="accent6"/>
                </a:solidFill>
              </a:rPr>
              <a:t>upper bound</a:t>
            </a:r>
            <a:r>
              <a:rPr lang="en-US"/>
              <a:t>: index of last term to sum</a:t>
            </a:r>
          </a:p>
        </p:txBody>
      </p:sp>
      <p:cxnSp>
        <p:nvCxnSpPr>
          <p:cNvPr id="10" name="Straight Arrow Connector 9">
            <a:extLst>
              <a:ext uri="{FF2B5EF4-FFF2-40B4-BE49-F238E27FC236}">
                <a16:creationId xmlns:a16="http://schemas.microsoft.com/office/drawing/2014/main" id="{7D175BE1-1D38-5C44-B4E5-A26DDB6ACA5A}"/>
              </a:ext>
            </a:extLst>
          </p:cNvPr>
          <p:cNvCxnSpPr>
            <a:cxnSpLocks/>
          </p:cNvCxnSpPr>
          <p:nvPr/>
        </p:nvCxnSpPr>
        <p:spPr>
          <a:xfrm flipV="1">
            <a:off x="2988733" y="4792133"/>
            <a:ext cx="880532" cy="389467"/>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DBD418C-0A48-F94F-BEA0-4A67FD125A8F}"/>
              </a:ext>
            </a:extLst>
          </p:cNvPr>
          <p:cNvCxnSpPr>
            <a:cxnSpLocks/>
          </p:cNvCxnSpPr>
          <p:nvPr/>
        </p:nvCxnSpPr>
        <p:spPr>
          <a:xfrm flipH="1" flipV="1">
            <a:off x="4588932" y="4864250"/>
            <a:ext cx="795868" cy="526538"/>
          </a:xfrm>
          <a:prstGeom prst="straightConnector1">
            <a:avLst/>
          </a:prstGeom>
          <a:ln w="38100">
            <a:tailEnd type="triangle" w="med"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BE165D6C-8EA0-5645-905E-576FA6A39B2A}"/>
              </a:ext>
            </a:extLst>
          </p:cNvPr>
          <p:cNvCxnSpPr>
            <a:cxnSpLocks/>
          </p:cNvCxnSpPr>
          <p:nvPr/>
        </p:nvCxnSpPr>
        <p:spPr>
          <a:xfrm flipH="1">
            <a:off x="4385733" y="2946613"/>
            <a:ext cx="1354667" cy="482387"/>
          </a:xfrm>
          <a:prstGeom prst="straightConnector1">
            <a:avLst/>
          </a:prstGeom>
          <a:ln w="38100">
            <a:solidFill>
              <a:schemeClr val="accent6"/>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1FA778A-15AD-AE45-B0DE-09A99C23E5CE}"/>
              </a:ext>
            </a:extLst>
          </p:cNvPr>
          <p:cNvCxnSpPr>
            <a:cxnSpLocks/>
            <a:stCxn id="5" idx="3"/>
          </p:cNvCxnSpPr>
          <p:nvPr/>
        </p:nvCxnSpPr>
        <p:spPr>
          <a:xfrm>
            <a:off x="3083333" y="4133166"/>
            <a:ext cx="879067" cy="83234"/>
          </a:xfrm>
          <a:prstGeom prst="straightConnector1">
            <a:avLst/>
          </a:prstGeom>
          <a:ln w="381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E9D7548-3D4E-1F42-BA61-BB5D9D7C189A}"/>
              </a:ext>
            </a:extLst>
          </p:cNvPr>
          <p:cNvSpPr txBox="1"/>
          <p:nvPr/>
        </p:nvSpPr>
        <p:spPr>
          <a:xfrm>
            <a:off x="5841999" y="3066345"/>
            <a:ext cx="5270285" cy="369332"/>
          </a:xfrm>
          <a:prstGeom prst="rect">
            <a:avLst/>
          </a:prstGeom>
          <a:noFill/>
        </p:spPr>
        <p:txBody>
          <a:bodyPr wrap="square" rtlCol="0">
            <a:spAutoFit/>
          </a:bodyPr>
          <a:lstStyle/>
          <a:p>
            <a:r>
              <a:rPr lang="en-US"/>
              <a:t>The </a:t>
            </a:r>
            <a:r>
              <a:rPr lang="en-US" b="1">
                <a:solidFill>
                  <a:schemeClr val="accent2">
                    <a:lumMod val="75000"/>
                  </a:schemeClr>
                </a:solidFill>
              </a:rPr>
              <a:t>sequence</a:t>
            </a:r>
            <a:r>
              <a:rPr lang="en-US"/>
              <a:t> of terms to sum (written as a rule)</a:t>
            </a:r>
          </a:p>
        </p:txBody>
      </p:sp>
      <p:cxnSp>
        <p:nvCxnSpPr>
          <p:cNvPr id="22" name="Straight Arrow Connector 21">
            <a:extLst>
              <a:ext uri="{FF2B5EF4-FFF2-40B4-BE49-F238E27FC236}">
                <a16:creationId xmlns:a16="http://schemas.microsoft.com/office/drawing/2014/main" id="{A9453617-D1A4-7A49-8398-D1C89575907D}"/>
              </a:ext>
            </a:extLst>
          </p:cNvPr>
          <p:cNvCxnSpPr>
            <a:cxnSpLocks/>
          </p:cNvCxnSpPr>
          <p:nvPr/>
        </p:nvCxnSpPr>
        <p:spPr>
          <a:xfrm flipH="1">
            <a:off x="5969001" y="3395506"/>
            <a:ext cx="567417" cy="529236"/>
          </a:xfrm>
          <a:prstGeom prst="straightConnector1">
            <a:avLst/>
          </a:prstGeom>
          <a:ln w="38100">
            <a:solidFill>
              <a:schemeClr val="accent2">
                <a:lumMod val="75000"/>
              </a:schemeClr>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687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500"/>
                                        <p:tgtEl>
                                          <p:spTgt spid="13"/>
                                        </p:tgtEl>
                                      </p:cBhvr>
                                    </p:animEffect>
                                    <p:set>
                                      <p:cBhvr>
                                        <p:cTn id="47" dur="1" fill="hold">
                                          <p:stCondLst>
                                            <p:cond delay="499"/>
                                          </p:stCondLst>
                                        </p:cTn>
                                        <p:tgtEl>
                                          <p:spTgt spid="13"/>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500"/>
                                        <p:tgtEl>
                                          <p:spTgt spid="12"/>
                                        </p:tgtEl>
                                      </p:cBhvr>
                                    </p:animEffect>
                                    <p:set>
                                      <p:cBhvr>
                                        <p:cTn id="50" dur="1" fill="hold">
                                          <p:stCondLst>
                                            <p:cond delay="499"/>
                                          </p:stCondLst>
                                        </p:cTn>
                                        <p:tgtEl>
                                          <p:spTgt spid="12"/>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22"/>
                                        </p:tgtEl>
                                      </p:cBhvr>
                                    </p:animEffect>
                                    <p:set>
                                      <p:cBhvr>
                                        <p:cTn id="53" dur="1" fill="hold">
                                          <p:stCondLst>
                                            <p:cond delay="499"/>
                                          </p:stCondLst>
                                        </p:cTn>
                                        <p:tgtEl>
                                          <p:spTgt spid="22"/>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11"/>
                                        </p:tgtEl>
                                      </p:cBhvr>
                                    </p:animEffect>
                                    <p:set>
                                      <p:cBhvr>
                                        <p:cTn id="56" dur="1" fill="hold">
                                          <p:stCondLst>
                                            <p:cond delay="499"/>
                                          </p:stCondLst>
                                        </p:cTn>
                                        <p:tgtEl>
                                          <p:spTgt spid="11"/>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500"/>
                                        <p:tgtEl>
                                          <p:spTgt spid="10"/>
                                        </p:tgtEl>
                                      </p:cBhvr>
                                    </p:animEffect>
                                    <p:set>
                                      <p:cBhvr>
                                        <p:cTn id="59" dur="1" fill="hold">
                                          <p:stCondLst>
                                            <p:cond delay="499"/>
                                          </p:stCondLst>
                                        </p:cTn>
                                        <p:tgtEl>
                                          <p:spTgt spid="10"/>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5"/>
                                        </p:tgtEl>
                                      </p:cBhvr>
                                    </p:animEffect>
                                    <p:set>
                                      <p:cBhvr>
                                        <p:cTn id="62" dur="1" fill="hold">
                                          <p:stCondLst>
                                            <p:cond delay="499"/>
                                          </p:stCondLst>
                                        </p:cTn>
                                        <p:tgtEl>
                                          <p:spTgt spid="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7" grpId="0"/>
      <p:bldP spid="8" grpId="0"/>
      <p:bldP spid="9"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C9B7D40-F951-7D44-8D1F-32F4522FDB59}"/>
              </a:ext>
            </a:extLst>
          </p:cNvPr>
          <p:cNvSpPr/>
          <p:nvPr/>
        </p:nvSpPr>
        <p:spPr>
          <a:xfrm>
            <a:off x="8195734" y="4927599"/>
            <a:ext cx="313266" cy="22013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6446585-3BDD-BD42-83FE-85A1CC16866C}"/>
              </a:ext>
            </a:extLst>
          </p:cNvPr>
          <p:cNvSpPr/>
          <p:nvPr/>
        </p:nvSpPr>
        <p:spPr>
          <a:xfrm>
            <a:off x="9296400" y="4148667"/>
            <a:ext cx="1049867" cy="3217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1B78DE91-73BB-D545-8D52-695A81EE824C}"/>
                  </a:ext>
                </a:extLst>
              </p:cNvPr>
              <p:cNvSpPr>
                <a:spLocks noGrp="1"/>
              </p:cNvSpPr>
              <p:nvPr>
                <p:ph type="title"/>
              </p:nvPr>
            </p:nvSpPr>
            <p:spPr/>
            <p:txBody>
              <a:bodyPr/>
              <a:lstStyle/>
              <a:p>
                <a14:m>
                  <m:oMath xmlns:m="http://schemas.openxmlformats.org/officeDocument/2006/math">
                    <m:r>
                      <m:rPr>
                        <m:sty m:val="p"/>
                      </m:rPr>
                      <a:rPr lang="en-US" sz="4800">
                        <a:latin typeface="Cambria Math" panose="02040503050406030204" pitchFamily="18" charset="0"/>
                      </a:rPr>
                      <m:t>Σ</m:t>
                    </m:r>
                  </m:oMath>
                </a14:m>
                <a:r>
                  <a:rPr lang="en-US"/>
                  <a:t> (Sigma) Notation (Practice)</a:t>
                </a:r>
              </a:p>
            </p:txBody>
          </p:sp>
        </mc:Choice>
        <mc:Fallback>
          <p:sp>
            <p:nvSpPr>
              <p:cNvPr id="2" name="Title 1">
                <a:extLst>
                  <a:ext uri="{FF2B5EF4-FFF2-40B4-BE49-F238E27FC236}">
                    <a16:creationId xmlns:a16="http://schemas.microsoft.com/office/drawing/2014/main" id="{1B78DE91-73BB-D545-8D52-695A81EE824C}"/>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Content Placeholder 3">
                <a:extLst>
                  <a:ext uri="{FF2B5EF4-FFF2-40B4-BE49-F238E27FC236}">
                    <a16:creationId xmlns:a16="http://schemas.microsoft.com/office/drawing/2014/main" id="{EB13C151-7297-E842-8C57-560F17A9C250}"/>
                  </a:ext>
                </a:extLst>
              </p:cNvPr>
              <p:cNvSpPr>
                <a:spLocks noGrp="1"/>
              </p:cNvSpPr>
              <p:nvPr>
                <p:ph sz="half"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25+50+75+…+250</m:t>
                      </m:r>
                    </m:oMath>
                  </m:oMathPara>
                </a14:m>
                <a:endParaRPr lang="en-US" b="0"/>
              </a:p>
              <a:p>
                <a:pPr marL="0" indent="0">
                  <a:buNone/>
                </a:pPr>
                <a:endParaRPr lang="en-US"/>
              </a:p>
              <a:p>
                <a:pPr marL="0" indent="0">
                  <a:buNone/>
                </a:pPr>
                <a:r>
                  <a:rPr lang="en-US"/>
                  <a:t>Rule: </a:t>
                </a:r>
                <a14:m>
                  <m:oMath xmlns:m="http://schemas.openxmlformats.org/officeDocument/2006/math">
                    <m:r>
                      <a:rPr lang="en-US" b="0" i="1" smtClean="0">
                        <a:latin typeface="Cambria Math" panose="02040503050406030204" pitchFamily="18" charset="0"/>
                      </a:rPr>
                      <m:t>25</m:t>
                    </m:r>
                    <m:r>
                      <a:rPr lang="en-US" b="0" i="1" smtClean="0">
                        <a:latin typeface="Cambria Math" panose="02040503050406030204" pitchFamily="18" charset="0"/>
                      </a:rPr>
                      <m:t>𝑖</m:t>
                    </m:r>
                  </m:oMath>
                </a14:m>
                <a:endParaRPr lang="en-US"/>
              </a:p>
              <a:p>
                <a:pPr marL="0" indent="0">
                  <a:buNone/>
                </a:pPr>
                <a:r>
                  <a:rPr lang="en-US"/>
                  <a:t>Lower Bound: </a:t>
                </a:r>
                <a14:m>
                  <m:oMath xmlns:m="http://schemas.openxmlformats.org/officeDocument/2006/math">
                    <m:r>
                      <a:rPr lang="en-US" b="0" i="1" smtClean="0">
                        <a:latin typeface="Cambria Math" panose="02040503050406030204" pitchFamily="18" charset="0"/>
                      </a:rPr>
                      <m:t>25</m:t>
                    </m:r>
                  </m:oMath>
                </a14:m>
                <a:r>
                  <a:rPr lang="en-US"/>
                  <a:t>, when </a:t>
                </a:r>
                <a14:m>
                  <m:oMath xmlns:m="http://schemas.openxmlformats.org/officeDocument/2006/math">
                    <m:r>
                      <a:rPr lang="en-US" b="0" i="1" smtClean="0">
                        <a:latin typeface="Cambria Math" panose="02040503050406030204" pitchFamily="18" charset="0"/>
                      </a:rPr>
                      <m:t>𝑖</m:t>
                    </m:r>
                    <m:r>
                      <a:rPr lang="en-US" b="0" i="1" smtClean="0">
                        <a:latin typeface="Cambria Math" panose="02040503050406030204" pitchFamily="18" charset="0"/>
                      </a:rPr>
                      <m:t>=1</m:t>
                    </m:r>
                  </m:oMath>
                </a14:m>
                <a:endParaRPr lang="en-US"/>
              </a:p>
              <a:p>
                <a:pPr marL="0" indent="0">
                  <a:buNone/>
                </a:pPr>
                <a:r>
                  <a:rPr lang="en-US"/>
                  <a:t>Upper Bound: </a:t>
                </a:r>
                <a14:m>
                  <m:oMath xmlns:m="http://schemas.openxmlformats.org/officeDocument/2006/math">
                    <m:r>
                      <a:rPr lang="en-US" b="0" i="1" smtClean="0">
                        <a:latin typeface="Cambria Math" panose="02040503050406030204" pitchFamily="18" charset="0"/>
                      </a:rPr>
                      <m:t>250</m:t>
                    </m:r>
                  </m:oMath>
                </a14:m>
                <a:r>
                  <a:rPr lang="en-US"/>
                  <a:t>, when </a:t>
                </a:r>
                <a14:m>
                  <m:oMath xmlns:m="http://schemas.openxmlformats.org/officeDocument/2006/math">
                    <m:r>
                      <a:rPr lang="en-US" b="0" i="1" smtClean="0">
                        <a:latin typeface="Cambria Math" panose="02040503050406030204" pitchFamily="18" charset="0"/>
                      </a:rPr>
                      <m:t>𝑖</m:t>
                    </m:r>
                    <m:r>
                      <a:rPr lang="en-US" b="0" i="1" smtClean="0">
                        <a:latin typeface="Cambria Math" panose="02040503050406030204" pitchFamily="18" charset="0"/>
                      </a:rPr>
                      <m:t>=10</m:t>
                    </m:r>
                  </m:oMath>
                </a14:m>
                <a:endParaRPr lang="en-US"/>
              </a:p>
              <a:p>
                <a:pPr marL="0" indent="0">
                  <a:buNone/>
                </a:pPr>
                <a:endParaRPr lang="en-US"/>
              </a:p>
              <a:p>
                <a:pPr marL="0" indent="0">
                  <a:buNone/>
                </a:pPr>
                <a14:m>
                  <m:oMathPara xmlns:m="http://schemas.openxmlformats.org/officeDocument/2006/math">
                    <m:oMathParaPr>
                      <m:jc m:val="centerGroup"/>
                    </m:oMathParaPr>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10</m:t>
                          </m:r>
                        </m:sup>
                        <m:e>
                          <m:r>
                            <a:rPr lang="en-US" b="0" i="1" smtClean="0">
                              <a:latin typeface="Cambria Math" panose="02040503050406030204" pitchFamily="18" charset="0"/>
                            </a:rPr>
                            <m:t>25</m:t>
                          </m:r>
                          <m:r>
                            <a:rPr lang="en-US" b="0" i="1" smtClean="0">
                              <a:latin typeface="Cambria Math" panose="02040503050406030204" pitchFamily="18" charset="0"/>
                            </a:rPr>
                            <m:t>𝑖</m:t>
                          </m:r>
                        </m:e>
                      </m:nary>
                    </m:oMath>
                  </m:oMathPara>
                </a14:m>
                <a:endParaRPr lang="en-US"/>
              </a:p>
            </p:txBody>
          </p:sp>
        </mc:Choice>
        <mc:Fallback>
          <p:sp>
            <p:nvSpPr>
              <p:cNvPr id="4" name="Content Placeholder 3">
                <a:extLst>
                  <a:ext uri="{FF2B5EF4-FFF2-40B4-BE49-F238E27FC236}">
                    <a16:creationId xmlns:a16="http://schemas.microsoft.com/office/drawing/2014/main" id="{EB13C151-7297-E842-8C57-560F17A9C250}"/>
                  </a:ext>
                </a:extLst>
              </p:cNvPr>
              <p:cNvSpPr>
                <a:spLocks noGrp="1" noRot="1" noChangeAspect="1" noMove="1" noResize="1" noEditPoints="1" noAdjustHandles="1" noChangeArrowheads="1" noChangeShapeType="1" noTextEdit="1"/>
              </p:cNvSpPr>
              <p:nvPr>
                <p:ph sz="half" idx="1"/>
              </p:nvPr>
            </p:nvSpPr>
            <p:spPr>
              <a:blipFill>
                <a:blip r:embed="rId3"/>
                <a:stretch>
                  <a:fillRect l="-24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Content Placeholder 4">
                <a:extLst>
                  <a:ext uri="{FF2B5EF4-FFF2-40B4-BE49-F238E27FC236}">
                    <a16:creationId xmlns:a16="http://schemas.microsoft.com/office/drawing/2014/main" id="{8266A3EB-D1F1-EC44-9EBA-F06ADB57F74F}"/>
                  </a:ext>
                </a:extLst>
              </p:cNvPr>
              <p:cNvSpPr>
                <a:spLocks noGrp="1"/>
              </p:cNvSpPr>
              <p:nvPr>
                <p:ph sz="half" idx="2"/>
              </p:nvPr>
            </p:nvSpPr>
            <p:spPr>
              <a:xfrm>
                <a:off x="6172200" y="1380067"/>
                <a:ext cx="5181600" cy="4796896"/>
              </a:xfrm>
            </p:spPr>
            <p:txBody>
              <a:bodyPr>
                <a:normAutofit/>
              </a:bodyPr>
              <a:lstStyle/>
              <a:p>
                <a:pPr marL="0" indent="0">
                  <a:buNone/>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4</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num>
                        <m:den>
                          <m:r>
                            <a:rPr lang="en-US" b="0" i="1" smtClean="0">
                              <a:latin typeface="Cambria Math" panose="02040503050406030204" pitchFamily="18" charset="0"/>
                            </a:rPr>
                            <m:t>5</m:t>
                          </m:r>
                        </m:den>
                      </m:f>
                      <m:r>
                        <a:rPr lang="en-US" b="0" i="1" smtClean="0">
                          <a:latin typeface="Cambria Math" panose="02040503050406030204" pitchFamily="18" charset="0"/>
                        </a:rPr>
                        <m:t>+…</m:t>
                      </m:r>
                    </m:oMath>
                  </m:oMathPara>
                </a14:m>
                <a:endParaRPr lang="en-US"/>
              </a:p>
              <a:p>
                <a:pPr marL="0" indent="0">
                  <a:buNone/>
                </a:pPr>
                <a:endParaRPr lang="en-US"/>
              </a:p>
              <a:p>
                <a:pPr marL="0" indent="0">
                  <a:buNone/>
                </a:pPr>
                <a:r>
                  <a:rPr lang="en-US"/>
                  <a:t>Rule: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𝑖</m:t>
                        </m:r>
                      </m:num>
                      <m:den>
                        <m:r>
                          <a:rPr lang="en-US" b="0" i="1" smtClean="0">
                            <a:latin typeface="Cambria Math" panose="02040503050406030204" pitchFamily="18" charset="0"/>
                          </a:rPr>
                          <m:t>𝑖</m:t>
                        </m:r>
                        <m:r>
                          <a:rPr lang="en-US" b="0" i="1" smtClean="0">
                            <a:latin typeface="Cambria Math" panose="02040503050406030204" pitchFamily="18" charset="0"/>
                          </a:rPr>
                          <m:t>+1</m:t>
                        </m:r>
                      </m:den>
                    </m:f>
                  </m:oMath>
                </a14:m>
                <a:endParaRPr lang="en-US"/>
              </a:p>
              <a:p>
                <a:pPr marL="0" indent="0">
                  <a:buNone/>
                </a:pPr>
                <a:r>
                  <a:rPr lang="en-US"/>
                  <a:t>Lower Bound: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oMath>
                </a14:m>
                <a:r>
                  <a:rPr lang="en-US"/>
                  <a:t> when </a:t>
                </a:r>
                <a14:m>
                  <m:oMath xmlns:m="http://schemas.openxmlformats.org/officeDocument/2006/math">
                    <m:r>
                      <a:rPr lang="en-US" b="0" i="1" smtClean="0">
                        <a:latin typeface="Cambria Math" panose="02040503050406030204" pitchFamily="18" charset="0"/>
                      </a:rPr>
                      <m:t>𝑖</m:t>
                    </m:r>
                    <m:r>
                      <a:rPr lang="en-US" b="0" i="1" smtClean="0">
                        <a:latin typeface="Cambria Math" panose="02040503050406030204" pitchFamily="18" charset="0"/>
                      </a:rPr>
                      <m:t>=1</m:t>
                    </m:r>
                  </m:oMath>
                </a14:m>
                <a:endParaRPr lang="en-US"/>
              </a:p>
              <a:p>
                <a:pPr marL="0" indent="0">
                  <a:buNone/>
                </a:pPr>
                <a:r>
                  <a:rPr lang="en-US"/>
                  <a:t>Upper Bound: None! </a:t>
                </a:r>
                <a14:m>
                  <m:oMath xmlns:m="http://schemas.openxmlformats.org/officeDocument/2006/math">
                    <m:r>
                      <a:rPr lang="en-US" b="0" i="1" smtClean="0">
                        <a:latin typeface="Cambria Math" panose="02040503050406030204" pitchFamily="18" charset="0"/>
                      </a:rPr>
                      <m:t>𝑖</m:t>
                    </m:r>
                    <m:r>
                      <a:rPr lang="en-US" b="0" i="1" smtClean="0">
                        <a:latin typeface="Cambria Math" panose="02040503050406030204" pitchFamily="18" charset="0"/>
                      </a:rPr>
                      <m:t>→∞</m:t>
                    </m:r>
                  </m:oMath>
                </a14:m>
                <a:endParaRPr lang="en-US" b="0"/>
              </a:p>
              <a:p>
                <a:pPr marL="0" indent="0">
                  <a:buNone/>
                </a:pPr>
                <a:endParaRPr lang="en-US"/>
              </a:p>
              <a:p>
                <a:pPr marL="0" indent="0">
                  <a:buNone/>
                </a:pPr>
                <a14:m>
                  <m:oMathPara xmlns:m="http://schemas.openxmlformats.org/officeDocument/2006/math">
                    <m:oMathParaPr>
                      <m:jc m:val="centerGroup"/>
                    </m:oMathParaPr>
                    <m:oMath xmlns:m="http://schemas.openxmlformats.org/officeDocument/2006/math">
                      <m:nary>
                        <m:naryPr>
                          <m:chr m:val="∑"/>
                          <m:ctrlPr>
                            <a:rPr lang="en-US" i="1">
                              <a:latin typeface="Cambria Math" panose="02040503050406030204" pitchFamily="18" charset="0"/>
                            </a:rPr>
                          </m:ctrlPr>
                        </m:naryPr>
                        <m:sub>
                          <m:r>
                            <m:rPr>
                              <m:brk m:alnAt="23"/>
                            </m:rPr>
                            <a:rPr lang="en-US" i="1">
                              <a:latin typeface="Cambria Math" panose="02040503050406030204" pitchFamily="18" charset="0"/>
                            </a:rPr>
                            <m:t>𝑖</m:t>
                          </m:r>
                          <m:r>
                            <a:rPr lang="en-US" i="1">
                              <a:latin typeface="Cambria Math" panose="02040503050406030204" pitchFamily="18" charset="0"/>
                            </a:rPr>
                            <m:t>=1</m:t>
                          </m:r>
                        </m:sub>
                        <m:sup>
                          <m:r>
                            <a:rPr lang="en-US" b="0" i="1" smtClean="0">
                              <a:latin typeface="Cambria Math" panose="02040503050406030204" pitchFamily="18" charset="0"/>
                            </a:rPr>
                            <m:t>∞</m:t>
                          </m:r>
                        </m:sup>
                        <m:e>
                          <m:f>
                            <m:fPr>
                              <m:ctrlPr>
                                <a:rPr lang="en-US" b="0" i="1" smtClean="0">
                                  <a:latin typeface="Cambria Math" panose="02040503050406030204" pitchFamily="18" charset="0"/>
                                </a:rPr>
                              </m:ctrlPr>
                            </m:fPr>
                            <m:num>
                              <m:r>
                                <a:rPr lang="en-US" i="1">
                                  <a:latin typeface="Cambria Math" panose="02040503050406030204" pitchFamily="18" charset="0"/>
                                </a:rPr>
                                <m:t>𝑖</m:t>
                              </m:r>
                            </m:num>
                            <m:den>
                              <m:r>
                                <a:rPr lang="en-US" b="0" i="1" smtClean="0">
                                  <a:latin typeface="Cambria Math" panose="02040503050406030204" pitchFamily="18" charset="0"/>
                                </a:rPr>
                                <m:t>𝑖</m:t>
                              </m:r>
                              <m:r>
                                <a:rPr lang="en-US" b="0" i="1" smtClean="0">
                                  <a:latin typeface="Cambria Math" panose="02040503050406030204" pitchFamily="18" charset="0"/>
                                </a:rPr>
                                <m:t>+1</m:t>
                              </m:r>
                            </m:den>
                          </m:f>
                        </m:e>
                      </m:nary>
                    </m:oMath>
                  </m:oMathPara>
                </a14:m>
                <a:endParaRPr lang="en-US"/>
              </a:p>
            </p:txBody>
          </p:sp>
        </mc:Choice>
        <mc:Fallback>
          <p:sp>
            <p:nvSpPr>
              <p:cNvPr id="5" name="Content Placeholder 4">
                <a:extLst>
                  <a:ext uri="{FF2B5EF4-FFF2-40B4-BE49-F238E27FC236}">
                    <a16:creationId xmlns:a16="http://schemas.microsoft.com/office/drawing/2014/main" id="{8266A3EB-D1F1-EC44-9EBA-F06ADB57F74F}"/>
                  </a:ext>
                </a:extLst>
              </p:cNvPr>
              <p:cNvSpPr>
                <a:spLocks noGrp="1" noRot="1" noChangeAspect="1" noMove="1" noResize="1" noEditPoints="1" noAdjustHandles="1" noChangeArrowheads="1" noChangeShapeType="1" noTextEdit="1"/>
              </p:cNvSpPr>
              <p:nvPr>
                <p:ph sz="half" idx="2"/>
              </p:nvPr>
            </p:nvSpPr>
            <p:spPr>
              <a:xfrm>
                <a:off x="6172200" y="1380067"/>
                <a:ext cx="5181600" cy="4796896"/>
              </a:xfrm>
              <a:blipFill>
                <a:blip r:embed="rId4"/>
                <a:stretch>
                  <a:fillRect l="-24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79FBB5A8-EB9B-49CF-A681-D247D5E0F6A5}"/>
                  </a:ext>
                </a:extLst>
              </p:cNvPr>
              <p:cNvSpPr txBox="1"/>
              <p:nvPr/>
            </p:nvSpPr>
            <p:spPr>
              <a:xfrm>
                <a:off x="10558214" y="111515"/>
                <a:ext cx="1488170" cy="1268552"/>
              </a:xfrm>
              <a:prstGeom prst="rect">
                <a:avLst/>
              </a:prstGeom>
              <a:solidFill>
                <a:schemeClr val="bg1">
                  <a:lumMod val="95000"/>
                </a:schemeClr>
              </a:solidFill>
            </p:spPr>
            <p:txBody>
              <a:bodyPr wrap="square">
                <a:spAutoFit/>
              </a:bodyPr>
              <a:lstStyle/>
              <a:p>
                <a:pPr/>
                <a14:m>
                  <m:oMathPara xmlns:m="http://schemas.openxmlformats.org/officeDocument/2006/math">
                    <m:oMathParaPr>
                      <m:jc m:val="centerGroup"/>
                    </m:oMathParaPr>
                    <m:oMath xmlns:m="http://schemas.openxmlformats.org/officeDocument/2006/math">
                      <m:nary>
                        <m:naryPr>
                          <m:chr m:val="∑"/>
                          <m:ctrlPr>
                            <a:rPr lang="en-US" sz="2800" b="0" i="1" smtClean="0">
                              <a:latin typeface="Cambria Math" panose="02040503050406030204" pitchFamily="18" charset="0"/>
                            </a:rPr>
                          </m:ctrlPr>
                        </m:naryPr>
                        <m:sub>
                          <m:r>
                            <m:rPr>
                              <m:brk m:alnAt="23"/>
                            </m:rPr>
                            <a:rPr lang="en-US" sz="2800" b="0" i="1" smtClean="0">
                              <a:solidFill>
                                <a:srgbClr val="FF0000"/>
                              </a:solidFill>
                              <a:latin typeface="Cambria Math" panose="02040503050406030204" pitchFamily="18" charset="0"/>
                            </a:rPr>
                            <m:t>𝑖</m:t>
                          </m:r>
                          <m:r>
                            <a:rPr lang="en-US" sz="2800" b="0" i="1" smtClean="0">
                              <a:latin typeface="Cambria Math" panose="02040503050406030204" pitchFamily="18" charset="0"/>
                            </a:rPr>
                            <m:t>=</m:t>
                          </m:r>
                          <m:r>
                            <a:rPr lang="en-US" sz="2800" b="0" i="1" smtClean="0">
                              <a:solidFill>
                                <a:schemeClr val="accent1"/>
                              </a:solidFill>
                              <a:latin typeface="Cambria Math" panose="02040503050406030204" pitchFamily="18" charset="0"/>
                            </a:rPr>
                            <m:t>1</m:t>
                          </m:r>
                        </m:sub>
                        <m:sup>
                          <m:r>
                            <a:rPr lang="en-US" sz="2800" b="0" i="1" smtClean="0">
                              <a:solidFill>
                                <a:schemeClr val="accent6"/>
                              </a:solidFill>
                              <a:latin typeface="Cambria Math" panose="02040503050406030204" pitchFamily="18" charset="0"/>
                            </a:rPr>
                            <m:t>𝑛</m:t>
                          </m:r>
                        </m:sup>
                        <m:e>
                          <m:r>
                            <a:rPr lang="en-US" sz="2800" b="0" i="1" smtClean="0">
                              <a:solidFill>
                                <a:schemeClr val="accent2">
                                  <a:lumMod val="75000"/>
                                </a:schemeClr>
                              </a:solidFill>
                              <a:latin typeface="Cambria Math" panose="02040503050406030204" pitchFamily="18" charset="0"/>
                            </a:rPr>
                            <m:t>(</m:t>
                          </m:r>
                          <m:r>
                            <a:rPr lang="en-US" sz="2800" b="0" i="1" smtClean="0">
                              <a:solidFill>
                                <a:schemeClr val="accent2">
                                  <a:lumMod val="75000"/>
                                </a:schemeClr>
                              </a:solidFill>
                              <a:latin typeface="Cambria Math" panose="02040503050406030204" pitchFamily="18" charset="0"/>
                            </a:rPr>
                            <m:t>𝑟𝑢𝑙𝑒</m:t>
                          </m:r>
                          <m:r>
                            <a:rPr lang="en-US" sz="2800" b="0" i="1" smtClean="0">
                              <a:solidFill>
                                <a:schemeClr val="accent2">
                                  <a:lumMod val="75000"/>
                                </a:schemeClr>
                              </a:solidFill>
                              <a:latin typeface="Cambria Math" panose="02040503050406030204" pitchFamily="18" charset="0"/>
                            </a:rPr>
                            <m:t>)</m:t>
                          </m:r>
                        </m:e>
                      </m:nary>
                      <m:r>
                        <a:rPr lang="en-US" sz="2800" b="0" i="1" smtClean="0">
                          <a:latin typeface="Cambria Math" panose="02040503050406030204" pitchFamily="18" charset="0"/>
                        </a:rPr>
                        <m:t> </m:t>
                      </m:r>
                    </m:oMath>
                  </m:oMathPara>
                </a14:m>
                <a:endParaRPr lang="en-US" sz="2800"/>
              </a:p>
            </p:txBody>
          </p:sp>
        </mc:Choice>
        <mc:Fallback>
          <p:sp>
            <p:nvSpPr>
              <p:cNvPr id="9" name="TextBox 8">
                <a:extLst>
                  <a:ext uri="{FF2B5EF4-FFF2-40B4-BE49-F238E27FC236}">
                    <a16:creationId xmlns:a16="http://schemas.microsoft.com/office/drawing/2014/main" id="{79FBB5A8-EB9B-49CF-A681-D247D5E0F6A5}"/>
                  </a:ext>
                </a:extLst>
              </p:cNvPr>
              <p:cNvSpPr txBox="1">
                <a:spLocks noRot="1" noChangeAspect="1" noMove="1" noResize="1" noEditPoints="1" noAdjustHandles="1" noChangeArrowheads="1" noChangeShapeType="1" noTextEdit="1"/>
              </p:cNvSpPr>
              <p:nvPr/>
            </p:nvSpPr>
            <p:spPr>
              <a:xfrm>
                <a:off x="10558214" y="111515"/>
                <a:ext cx="1488170" cy="1268552"/>
              </a:xfrm>
              <a:prstGeom prst="rect">
                <a:avLst/>
              </a:prstGeom>
              <a:blipFill>
                <a:blip r:embed="rId5"/>
                <a:stretch>
                  <a:fillRect r="-820"/>
                </a:stretch>
              </a:blipFill>
            </p:spPr>
            <p:txBody>
              <a:bodyPr/>
              <a:lstStyle/>
              <a:p>
                <a:r>
                  <a:rPr lang="en-US">
                    <a:noFill/>
                  </a:rPr>
                  <a:t> </a:t>
                </a:r>
              </a:p>
            </p:txBody>
          </p:sp>
        </mc:Fallback>
      </mc:AlternateContent>
    </p:spTree>
    <p:extLst>
      <p:ext uri="{BB962C8B-B14F-4D97-AF65-F5344CB8AC3E}">
        <p14:creationId xmlns:p14="http://schemas.microsoft.com/office/powerpoint/2010/main" val="305555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fade">
                                      <p:cBhvr>
                                        <p:cTn id="37" dur="5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fade">
                                      <p:cBhvr>
                                        <p:cTn id="42" dur="500"/>
                                        <p:tgtEl>
                                          <p:spTgt spid="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animEffect transition="in" filter="fade">
                                      <p:cBhvr>
                                        <p:cTn id="47" dur="500"/>
                                        <p:tgtEl>
                                          <p:spTgt spid="5">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6" end="6"/>
                                            </p:txEl>
                                          </p:spTgt>
                                        </p:tgtEl>
                                        <p:attrNameLst>
                                          <p:attrName>style.visibility</p:attrName>
                                        </p:attrNameLst>
                                      </p:cBhvr>
                                      <p:to>
                                        <p:strVal val="visible"/>
                                      </p:to>
                                    </p:set>
                                    <p:animEffect transition="in" filter="fade">
                                      <p:cBhvr>
                                        <p:cTn id="52" dur="500"/>
                                        <p:tgtEl>
                                          <p:spTgt spid="5">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500"/>
                                        <p:tgtEl>
                                          <p:spTgt spid="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fade">
                                      <p:cBhvr>
                                        <p:cTn id="6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4" grpId="0" build="p"/>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F49DE-50B9-9542-B59C-0C8E80F084E6}"/>
              </a:ext>
            </a:extLst>
          </p:cNvPr>
          <p:cNvSpPr>
            <a:spLocks noGrp="1"/>
          </p:cNvSpPr>
          <p:nvPr>
            <p:ph type="title"/>
          </p:nvPr>
        </p:nvSpPr>
        <p:spPr/>
        <p:txBody>
          <a:bodyPr/>
          <a:lstStyle/>
          <a:p>
            <a:r>
              <a:rPr lang="en-US"/>
              <a:t>Arithmetic Series</a:t>
            </a:r>
          </a:p>
        </p:txBody>
      </p:sp>
      <p:sp>
        <p:nvSpPr>
          <p:cNvPr id="3" name="Content Placeholder 2">
            <a:extLst>
              <a:ext uri="{FF2B5EF4-FFF2-40B4-BE49-F238E27FC236}">
                <a16:creationId xmlns:a16="http://schemas.microsoft.com/office/drawing/2014/main" id="{94D9686A-3C2D-8B46-88F7-8539C8E4EDED}"/>
              </a:ext>
            </a:extLst>
          </p:cNvPr>
          <p:cNvSpPr>
            <a:spLocks noGrp="1"/>
          </p:cNvSpPr>
          <p:nvPr>
            <p:ph idx="1"/>
          </p:nvPr>
        </p:nvSpPr>
        <p:spPr/>
        <p:txBody>
          <a:bodyPr/>
          <a:lstStyle/>
          <a:p>
            <a:pPr marL="0" indent="0">
              <a:buNone/>
            </a:pPr>
            <a:endParaRPr lang="en-US"/>
          </a:p>
          <a:p>
            <a:pPr marL="0" indent="0">
              <a:buNone/>
            </a:pPr>
            <a:endParaRPr lang="en-US"/>
          </a:p>
          <a:p>
            <a:pPr marL="0" indent="0">
              <a:buNone/>
            </a:pPr>
            <a:endParaRPr lang="en-US"/>
          </a:p>
          <a:p>
            <a:pPr marL="0" indent="0">
              <a:buNone/>
            </a:pPr>
            <a:r>
              <a:rPr lang="en-US"/>
              <a:t>A </a:t>
            </a:r>
            <a:r>
              <a:rPr lang="en-US" b="1"/>
              <a:t>series</a:t>
            </a:r>
            <a:r>
              <a:rPr lang="en-US"/>
              <a:t> which sums terms of an </a:t>
            </a:r>
            <a:r>
              <a:rPr lang="en-US" b="1"/>
              <a:t>arithmetic sequence</a:t>
            </a:r>
          </a:p>
        </p:txBody>
      </p:sp>
    </p:spTree>
    <p:extLst>
      <p:ext uri="{BB962C8B-B14F-4D97-AF65-F5344CB8AC3E}">
        <p14:creationId xmlns:p14="http://schemas.microsoft.com/office/powerpoint/2010/main" val="3841215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BAA80-E424-2F40-AD57-E93DA63769AF}"/>
              </a:ext>
            </a:extLst>
          </p:cNvPr>
          <p:cNvSpPr>
            <a:spLocks noGrp="1"/>
          </p:cNvSpPr>
          <p:nvPr>
            <p:ph type="title"/>
          </p:nvPr>
        </p:nvSpPr>
        <p:spPr/>
        <p:txBody>
          <a:bodyPr/>
          <a:lstStyle/>
          <a:p>
            <a:r>
              <a:rPr lang="en-US"/>
              <a:t>Evaluating Arithmetic Series (Practice)</a:t>
            </a:r>
          </a:p>
        </p:txBody>
      </p:sp>
      <mc:AlternateContent xmlns:mc="http://schemas.openxmlformats.org/markup-compatibility/2006">
        <mc:Choice xmlns:a14="http://schemas.microsoft.com/office/drawing/2010/main" Requires="a14">
          <p:sp>
            <p:nvSpPr>
              <p:cNvPr id="4" name="Content Placeholder 3">
                <a:extLst>
                  <a:ext uri="{FF2B5EF4-FFF2-40B4-BE49-F238E27FC236}">
                    <a16:creationId xmlns:a16="http://schemas.microsoft.com/office/drawing/2014/main" id="{8BA004DB-10FE-A84C-9527-5D00E4A75932}"/>
                  </a:ext>
                </a:extLst>
              </p:cNvPr>
              <p:cNvSpPr>
                <a:spLocks noGrp="1"/>
              </p:cNvSpPr>
              <p:nvPr>
                <p:ph sz="half"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4</m:t>
                          </m:r>
                        </m:sup>
                        <m:e>
                          <m:r>
                            <a:rPr lang="en-US" b="0" i="1" smtClean="0">
                              <a:latin typeface="Cambria Math" panose="02040503050406030204" pitchFamily="18" charset="0"/>
                            </a:rPr>
                            <m:t>−3</m:t>
                          </m:r>
                          <m:r>
                            <a:rPr lang="en-US" b="0" i="1" smtClean="0">
                              <a:latin typeface="Cambria Math" panose="02040503050406030204" pitchFamily="18" charset="0"/>
                            </a:rPr>
                            <m:t>𝑖</m:t>
                          </m:r>
                          <m:r>
                            <a:rPr lang="en-US" b="0" i="1" smtClean="0">
                              <a:latin typeface="Cambria Math" panose="02040503050406030204" pitchFamily="18" charset="0"/>
                            </a:rPr>
                            <m:t>+2</m:t>
                          </m:r>
                        </m:e>
                      </m:nary>
                    </m:oMath>
                  </m:oMathPara>
                </a14:m>
                <a:endParaRPr lang="en-US"/>
              </a:p>
              <a:p>
                <a:pPr marL="0" indent="0">
                  <a:buNone/>
                </a:pPr>
                <a:endParaRPr lang="en-US"/>
              </a:p>
              <a:p>
                <a:pPr marL="0" indent="0">
                  <a:buNone/>
                </a:pPr>
                <a14:m>
                  <m:oMathPara xmlns:m="http://schemas.openxmlformats.org/officeDocument/2006/math">
                    <m:oMathParaPr>
                      <m:jc m:val="centerGroup"/>
                    </m:oMathParaPr>
                    <m:oMath xmlns:m="http://schemas.openxmlformats.org/officeDocument/2006/math">
                      <m:d>
                        <m:dPr>
                          <m:ctrlPr>
                            <a:rPr lang="en-US" sz="2000" b="0" i="1" smtClean="0">
                              <a:latin typeface="Cambria Math" panose="02040503050406030204" pitchFamily="18" charset="0"/>
                            </a:rPr>
                          </m:ctrlPr>
                        </m:dPr>
                        <m:e>
                          <m:r>
                            <a:rPr lang="en-US" sz="2000" b="0" i="1" smtClean="0">
                              <a:latin typeface="Cambria Math" panose="02040503050406030204" pitchFamily="18" charset="0"/>
                            </a:rPr>
                            <m:t>−3</m:t>
                          </m:r>
                          <m:d>
                            <m:dPr>
                              <m:ctrlPr>
                                <a:rPr lang="en-US" sz="2000" b="0" i="1" smtClean="0">
                                  <a:latin typeface="Cambria Math" panose="02040503050406030204" pitchFamily="18" charset="0"/>
                                </a:rPr>
                              </m:ctrlPr>
                            </m:dPr>
                            <m:e>
                              <m:r>
                                <a:rPr lang="en-US" sz="2000" b="0" i="1" smtClean="0">
                                  <a:solidFill>
                                    <a:srgbClr val="FF0000"/>
                                  </a:solidFill>
                                  <a:latin typeface="Cambria Math" panose="02040503050406030204" pitchFamily="18" charset="0"/>
                                </a:rPr>
                                <m:t>1</m:t>
                              </m:r>
                            </m:e>
                          </m:d>
                          <m:r>
                            <a:rPr lang="en-US" sz="2000" b="0" i="1" smtClean="0">
                              <a:latin typeface="Cambria Math" panose="02040503050406030204" pitchFamily="18" charset="0"/>
                            </a:rPr>
                            <m:t>+2</m:t>
                          </m:r>
                        </m:e>
                      </m:d>
                      <m:r>
                        <a:rPr lang="en-US" sz="2000" b="0" i="1" smtClean="0">
                          <a:latin typeface="Cambria Math" panose="02040503050406030204" pitchFamily="18" charset="0"/>
                        </a:rPr>
                        <m:t>+</m:t>
                      </m:r>
                    </m:oMath>
                    <m:oMath xmlns:m="http://schemas.openxmlformats.org/officeDocument/2006/math">
                      <m:d>
                        <m:dPr>
                          <m:ctrlPr>
                            <a:rPr lang="en-US" sz="2000" i="1">
                              <a:latin typeface="Cambria Math" panose="02040503050406030204" pitchFamily="18" charset="0"/>
                            </a:rPr>
                          </m:ctrlPr>
                        </m:dPr>
                        <m:e>
                          <m:r>
                            <a:rPr lang="en-US" sz="2000" i="1">
                              <a:latin typeface="Cambria Math" panose="02040503050406030204" pitchFamily="18" charset="0"/>
                            </a:rPr>
                            <m:t>−3</m:t>
                          </m:r>
                          <m:d>
                            <m:dPr>
                              <m:ctrlPr>
                                <a:rPr lang="en-US" sz="2000" i="1">
                                  <a:latin typeface="Cambria Math" panose="02040503050406030204" pitchFamily="18" charset="0"/>
                                </a:rPr>
                              </m:ctrlPr>
                            </m:dPr>
                            <m:e>
                              <m:r>
                                <a:rPr lang="en-US" sz="2000" b="0" i="1" smtClean="0">
                                  <a:solidFill>
                                    <a:srgbClr val="FF0000"/>
                                  </a:solidFill>
                                  <a:latin typeface="Cambria Math" panose="02040503050406030204" pitchFamily="18" charset="0"/>
                                </a:rPr>
                                <m:t>2</m:t>
                              </m:r>
                            </m:e>
                          </m:d>
                          <m:r>
                            <a:rPr lang="en-US" sz="2000" i="1">
                              <a:latin typeface="Cambria Math" panose="02040503050406030204" pitchFamily="18" charset="0"/>
                            </a:rPr>
                            <m:t>+2</m:t>
                          </m:r>
                        </m:e>
                      </m:d>
                      <m:r>
                        <a:rPr lang="en-US" sz="2000" b="0" i="1" smtClean="0">
                          <a:latin typeface="Cambria Math" panose="02040503050406030204" pitchFamily="18" charset="0"/>
                        </a:rPr>
                        <m:t>+</m:t>
                      </m:r>
                    </m:oMath>
                    <m:oMath xmlns:m="http://schemas.openxmlformats.org/officeDocument/2006/math">
                      <m:d>
                        <m:dPr>
                          <m:ctrlPr>
                            <a:rPr lang="en-US" sz="2000" i="1">
                              <a:latin typeface="Cambria Math" panose="02040503050406030204" pitchFamily="18" charset="0"/>
                            </a:rPr>
                          </m:ctrlPr>
                        </m:dPr>
                        <m:e>
                          <m:r>
                            <a:rPr lang="en-US" sz="2000" i="1">
                              <a:latin typeface="Cambria Math" panose="02040503050406030204" pitchFamily="18" charset="0"/>
                            </a:rPr>
                            <m:t>−3</m:t>
                          </m:r>
                          <m:d>
                            <m:dPr>
                              <m:ctrlPr>
                                <a:rPr lang="en-US" sz="2000" i="1">
                                  <a:latin typeface="Cambria Math" panose="02040503050406030204" pitchFamily="18" charset="0"/>
                                </a:rPr>
                              </m:ctrlPr>
                            </m:dPr>
                            <m:e>
                              <m:r>
                                <a:rPr lang="en-US" sz="2000" b="0" i="1" smtClean="0">
                                  <a:solidFill>
                                    <a:srgbClr val="FF0000"/>
                                  </a:solidFill>
                                  <a:latin typeface="Cambria Math" panose="02040503050406030204" pitchFamily="18" charset="0"/>
                                </a:rPr>
                                <m:t>3</m:t>
                              </m:r>
                            </m:e>
                          </m:d>
                          <m:r>
                            <a:rPr lang="en-US" sz="2000" i="1">
                              <a:latin typeface="Cambria Math" panose="02040503050406030204" pitchFamily="18" charset="0"/>
                            </a:rPr>
                            <m:t>+2</m:t>
                          </m:r>
                        </m:e>
                      </m:d>
                      <m:r>
                        <a:rPr lang="en-US" sz="2000" b="0" i="1" smtClean="0">
                          <a:latin typeface="Cambria Math" panose="02040503050406030204" pitchFamily="18" charset="0"/>
                        </a:rPr>
                        <m:t>+</m:t>
                      </m:r>
                    </m:oMath>
                    <m:oMath xmlns:m="http://schemas.openxmlformats.org/officeDocument/2006/math">
                      <m:d>
                        <m:dPr>
                          <m:ctrlPr>
                            <a:rPr lang="en-US" sz="2000" i="1">
                              <a:latin typeface="Cambria Math" panose="02040503050406030204" pitchFamily="18" charset="0"/>
                            </a:rPr>
                          </m:ctrlPr>
                        </m:dPr>
                        <m:e>
                          <m:r>
                            <a:rPr lang="en-US" sz="2000" i="1">
                              <a:latin typeface="Cambria Math" panose="02040503050406030204" pitchFamily="18" charset="0"/>
                            </a:rPr>
                            <m:t>−3</m:t>
                          </m:r>
                          <m:d>
                            <m:dPr>
                              <m:ctrlPr>
                                <a:rPr lang="en-US" sz="2000" i="1">
                                  <a:latin typeface="Cambria Math" panose="02040503050406030204" pitchFamily="18" charset="0"/>
                                </a:rPr>
                              </m:ctrlPr>
                            </m:dPr>
                            <m:e>
                              <m:r>
                                <a:rPr lang="en-US" sz="2000" b="0" i="1" smtClean="0">
                                  <a:solidFill>
                                    <a:srgbClr val="FF0000"/>
                                  </a:solidFill>
                                  <a:latin typeface="Cambria Math" panose="02040503050406030204" pitchFamily="18" charset="0"/>
                                </a:rPr>
                                <m:t>4</m:t>
                              </m:r>
                            </m:e>
                          </m:d>
                          <m:r>
                            <a:rPr lang="en-US" sz="2000" i="1">
                              <a:latin typeface="Cambria Math" panose="02040503050406030204" pitchFamily="18" charset="0"/>
                            </a:rPr>
                            <m:t>+2</m:t>
                          </m:r>
                        </m:e>
                      </m:d>
                    </m:oMath>
                  </m:oMathPara>
                </a14:m>
                <a:endParaRPr lang="en-US" sz="2000"/>
              </a:p>
              <a:p>
                <a:pPr marL="0" indent="0">
                  <a:buNone/>
                </a:pPr>
                <a:endParaRPr lang="en-US" sz="2000"/>
              </a:p>
              <a:p>
                <a:pPr marL="0" indent="0">
                  <a:buNone/>
                </a:pPr>
                <a14:m>
                  <m:oMathPara xmlns:m="http://schemas.openxmlformats.org/officeDocument/2006/math">
                    <m:oMathParaPr>
                      <m:jc m:val="centerGroup"/>
                    </m:oMathParaPr>
                    <m:oMath xmlns:m="http://schemas.openxmlformats.org/officeDocument/2006/math">
                      <m:d>
                        <m:dPr>
                          <m:ctrlPr>
                            <a:rPr lang="en-US" sz="2000" b="0" i="1" smtClean="0">
                              <a:latin typeface="Cambria Math" panose="02040503050406030204" pitchFamily="18" charset="0"/>
                            </a:rPr>
                          </m:ctrlPr>
                        </m:dPr>
                        <m:e>
                          <m:r>
                            <a:rPr lang="en-US" sz="2000" b="0" i="1" smtClean="0">
                              <a:latin typeface="Cambria Math" panose="02040503050406030204" pitchFamily="18" charset="0"/>
                            </a:rPr>
                            <m:t>−1</m:t>
                          </m:r>
                        </m:e>
                      </m:d>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−4</m:t>
                          </m:r>
                        </m:e>
                      </m:d>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−7</m:t>
                          </m:r>
                        </m:e>
                      </m:d>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−10</m:t>
                          </m:r>
                        </m:e>
                      </m:d>
                      <m:r>
                        <a:rPr lang="en-US" sz="2000" b="0" i="1" smtClean="0">
                          <a:latin typeface="Cambria Math" panose="02040503050406030204" pitchFamily="18" charset="0"/>
                        </a:rPr>
                        <m:t>=−22</m:t>
                      </m:r>
                    </m:oMath>
                  </m:oMathPara>
                </a14:m>
                <a:endParaRPr lang="en-US" sz="2000"/>
              </a:p>
            </p:txBody>
          </p:sp>
        </mc:Choice>
        <mc:Fallback>
          <p:sp>
            <p:nvSpPr>
              <p:cNvPr id="4" name="Content Placeholder 3">
                <a:extLst>
                  <a:ext uri="{FF2B5EF4-FFF2-40B4-BE49-F238E27FC236}">
                    <a16:creationId xmlns:a16="http://schemas.microsoft.com/office/drawing/2014/main" id="{8BA004DB-10FE-A84C-9527-5D00E4A75932}"/>
                  </a:ext>
                </a:extLst>
              </p:cNvPr>
              <p:cNvSpPr>
                <a:spLocks noGrp="1" noRot="1" noChangeAspect="1" noMove="1" noResize="1" noEditPoints="1" noAdjustHandles="1" noChangeArrowheads="1" noChangeShapeType="1" noTextEdit="1"/>
              </p:cNvSpPr>
              <p:nvPr>
                <p:ph sz="half" idx="1"/>
              </p:nvPr>
            </p:nvSpPr>
            <p:spPr>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Content Placeholder 4">
                <a:extLst>
                  <a:ext uri="{FF2B5EF4-FFF2-40B4-BE49-F238E27FC236}">
                    <a16:creationId xmlns:a16="http://schemas.microsoft.com/office/drawing/2014/main" id="{9684F24C-6672-5646-9756-F33D2508C2CA}"/>
                  </a:ext>
                </a:extLst>
              </p:cNvPr>
              <p:cNvSpPr>
                <a:spLocks noGrp="1"/>
              </p:cNvSpPr>
              <p:nvPr>
                <p:ph sz="half" idx="2"/>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nary>
                        <m:naryPr>
                          <m:chr m:val="∑"/>
                          <m:ctrlPr>
                            <a:rPr lang="en-US" i="1" smtClean="0">
                              <a:latin typeface="Cambria Math" panose="02040503050406030204" pitchFamily="18" charset="0"/>
                            </a:rPr>
                          </m:ctrlPr>
                        </m:naryPr>
                        <m:sub>
                          <m:r>
                            <m:rPr>
                              <m:brk m:alnAt="23"/>
                            </m:rP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4</m:t>
                          </m:r>
                          <m:r>
                            <a:rPr lang="en-US" b="0" i="1" smtClean="0">
                              <a:latin typeface="Cambria Math" panose="02040503050406030204" pitchFamily="18" charset="0"/>
                            </a:rPr>
                            <m:t>0</m:t>
                          </m:r>
                        </m:sup>
                        <m:e>
                          <m:r>
                            <a:rPr lang="en-US" i="1">
                              <a:latin typeface="Cambria Math" panose="02040503050406030204" pitchFamily="18" charset="0"/>
                            </a:rPr>
                            <m:t>−3</m:t>
                          </m:r>
                          <m:r>
                            <a:rPr lang="en-US" i="1">
                              <a:latin typeface="Cambria Math" panose="02040503050406030204" pitchFamily="18" charset="0"/>
                            </a:rPr>
                            <m:t>𝑖</m:t>
                          </m:r>
                          <m:r>
                            <a:rPr lang="en-US" i="1">
                              <a:latin typeface="Cambria Math" panose="02040503050406030204" pitchFamily="18" charset="0"/>
                            </a:rPr>
                            <m:t>+2</m:t>
                          </m:r>
                        </m:e>
                      </m:nary>
                    </m:oMath>
                  </m:oMathPara>
                </a14:m>
                <a:endParaRPr lang="en-US"/>
              </a:p>
              <a:p>
                <a:pPr marL="0" indent="0">
                  <a:buNone/>
                </a:pPr>
                <a:endParaRPr lang="en-US"/>
              </a:p>
              <a:p>
                <a:pPr marL="0" lvl="0" indent="0">
                  <a:buNone/>
                </a:pPr>
                <a14:m>
                  <m:oMathPara xmlns:m="http://schemas.openxmlformats.org/officeDocument/2006/math">
                    <m:oMathParaPr>
                      <m:jc m:val="centerGroup"/>
                    </m:oMathParaPr>
                    <m:oMath xmlns:m="http://schemas.openxmlformats.org/officeDocument/2006/math">
                      <m:d>
                        <m:dPr>
                          <m:ctrlPr>
                            <a:rPr lang="en-US" sz="2000" i="1">
                              <a:solidFill>
                                <a:prstClr val="black"/>
                              </a:solidFill>
                              <a:latin typeface="Cambria Math" panose="02040503050406030204" pitchFamily="18" charset="0"/>
                            </a:rPr>
                          </m:ctrlPr>
                        </m:dPr>
                        <m:e>
                          <m:r>
                            <a:rPr lang="en-US" sz="2000" i="1">
                              <a:solidFill>
                                <a:prstClr val="black"/>
                              </a:solidFill>
                              <a:latin typeface="Cambria Math" panose="02040503050406030204" pitchFamily="18" charset="0"/>
                            </a:rPr>
                            <m:t>−3</m:t>
                          </m:r>
                          <m:d>
                            <m:dPr>
                              <m:ctrlPr>
                                <a:rPr lang="en-US" sz="2000" i="1">
                                  <a:solidFill>
                                    <a:prstClr val="black"/>
                                  </a:solidFill>
                                  <a:latin typeface="Cambria Math" panose="02040503050406030204" pitchFamily="18" charset="0"/>
                                </a:rPr>
                              </m:ctrlPr>
                            </m:dPr>
                            <m:e>
                              <m:r>
                                <a:rPr lang="en-US" sz="2000" i="1">
                                  <a:solidFill>
                                    <a:srgbClr val="FF0000"/>
                                  </a:solidFill>
                                  <a:latin typeface="Cambria Math" panose="02040503050406030204" pitchFamily="18" charset="0"/>
                                </a:rPr>
                                <m:t>1</m:t>
                              </m:r>
                            </m:e>
                          </m:d>
                          <m:r>
                            <a:rPr lang="en-US" sz="2000" i="1">
                              <a:solidFill>
                                <a:prstClr val="black"/>
                              </a:solidFill>
                              <a:latin typeface="Cambria Math" panose="02040503050406030204" pitchFamily="18" charset="0"/>
                            </a:rPr>
                            <m:t>+2</m:t>
                          </m:r>
                        </m:e>
                      </m:d>
                      <m:r>
                        <a:rPr lang="en-US" sz="2000" i="1">
                          <a:solidFill>
                            <a:prstClr val="black"/>
                          </a:solidFill>
                          <a:latin typeface="Cambria Math" panose="02040503050406030204" pitchFamily="18" charset="0"/>
                        </a:rPr>
                        <m:t>+</m:t>
                      </m:r>
                    </m:oMath>
                    <m:oMath xmlns:m="http://schemas.openxmlformats.org/officeDocument/2006/math">
                      <m:d>
                        <m:dPr>
                          <m:ctrlPr>
                            <a:rPr lang="en-US" sz="2000" i="1">
                              <a:solidFill>
                                <a:prstClr val="black"/>
                              </a:solidFill>
                              <a:latin typeface="Cambria Math" panose="02040503050406030204" pitchFamily="18" charset="0"/>
                            </a:rPr>
                          </m:ctrlPr>
                        </m:dPr>
                        <m:e>
                          <m:r>
                            <a:rPr lang="en-US" sz="2000" i="1">
                              <a:solidFill>
                                <a:prstClr val="black"/>
                              </a:solidFill>
                              <a:latin typeface="Cambria Math" panose="02040503050406030204" pitchFamily="18" charset="0"/>
                            </a:rPr>
                            <m:t>−3</m:t>
                          </m:r>
                          <m:d>
                            <m:dPr>
                              <m:ctrlPr>
                                <a:rPr lang="en-US" sz="2000" i="1">
                                  <a:solidFill>
                                    <a:prstClr val="black"/>
                                  </a:solidFill>
                                  <a:latin typeface="Cambria Math" panose="02040503050406030204" pitchFamily="18" charset="0"/>
                                </a:rPr>
                              </m:ctrlPr>
                            </m:dPr>
                            <m:e>
                              <m:r>
                                <a:rPr lang="en-US" sz="2000" i="1">
                                  <a:solidFill>
                                    <a:srgbClr val="FF0000"/>
                                  </a:solidFill>
                                  <a:latin typeface="Cambria Math" panose="02040503050406030204" pitchFamily="18" charset="0"/>
                                </a:rPr>
                                <m:t>2</m:t>
                              </m:r>
                            </m:e>
                          </m:d>
                          <m:r>
                            <a:rPr lang="en-US" sz="2000" i="1">
                              <a:solidFill>
                                <a:prstClr val="black"/>
                              </a:solidFill>
                              <a:latin typeface="Cambria Math" panose="02040503050406030204" pitchFamily="18" charset="0"/>
                            </a:rPr>
                            <m:t>+2</m:t>
                          </m:r>
                        </m:e>
                      </m:d>
                      <m:r>
                        <a:rPr lang="en-US" sz="2000" i="1">
                          <a:solidFill>
                            <a:prstClr val="black"/>
                          </a:solidFill>
                          <a:latin typeface="Cambria Math" panose="02040503050406030204" pitchFamily="18" charset="0"/>
                        </a:rPr>
                        <m:t>+</m:t>
                      </m:r>
                    </m:oMath>
                    <m:oMath xmlns:m="http://schemas.openxmlformats.org/officeDocument/2006/math">
                      <m:d>
                        <m:dPr>
                          <m:ctrlPr>
                            <a:rPr lang="en-US" sz="2000" i="1">
                              <a:solidFill>
                                <a:prstClr val="black"/>
                              </a:solidFill>
                              <a:latin typeface="Cambria Math" panose="02040503050406030204" pitchFamily="18" charset="0"/>
                            </a:rPr>
                          </m:ctrlPr>
                        </m:dPr>
                        <m:e>
                          <m:r>
                            <a:rPr lang="en-US" sz="2000" i="1">
                              <a:solidFill>
                                <a:prstClr val="black"/>
                              </a:solidFill>
                              <a:latin typeface="Cambria Math" panose="02040503050406030204" pitchFamily="18" charset="0"/>
                            </a:rPr>
                            <m:t>−3</m:t>
                          </m:r>
                          <m:d>
                            <m:dPr>
                              <m:ctrlPr>
                                <a:rPr lang="en-US" sz="2000" i="1">
                                  <a:solidFill>
                                    <a:prstClr val="black"/>
                                  </a:solidFill>
                                  <a:latin typeface="Cambria Math" panose="02040503050406030204" pitchFamily="18" charset="0"/>
                                </a:rPr>
                              </m:ctrlPr>
                            </m:dPr>
                            <m:e>
                              <m:r>
                                <a:rPr lang="en-US" sz="2000" i="1">
                                  <a:solidFill>
                                    <a:srgbClr val="FF0000"/>
                                  </a:solidFill>
                                  <a:latin typeface="Cambria Math" panose="02040503050406030204" pitchFamily="18" charset="0"/>
                                </a:rPr>
                                <m:t>3</m:t>
                              </m:r>
                            </m:e>
                          </m:d>
                          <m:r>
                            <a:rPr lang="en-US" sz="2000" i="1">
                              <a:solidFill>
                                <a:prstClr val="black"/>
                              </a:solidFill>
                              <a:latin typeface="Cambria Math" panose="02040503050406030204" pitchFamily="18" charset="0"/>
                            </a:rPr>
                            <m:t>+2</m:t>
                          </m:r>
                        </m:e>
                      </m:d>
                      <m:r>
                        <a:rPr lang="en-US" sz="2000" i="1">
                          <a:solidFill>
                            <a:prstClr val="black"/>
                          </a:solidFill>
                          <a:latin typeface="Cambria Math" panose="02040503050406030204" pitchFamily="18" charset="0"/>
                        </a:rPr>
                        <m:t>+</m:t>
                      </m:r>
                    </m:oMath>
                    <m:oMath xmlns:m="http://schemas.openxmlformats.org/officeDocument/2006/math">
                      <m:d>
                        <m:dPr>
                          <m:ctrlPr>
                            <a:rPr lang="en-US" sz="2000" i="1">
                              <a:solidFill>
                                <a:prstClr val="black"/>
                              </a:solidFill>
                              <a:latin typeface="Cambria Math" panose="02040503050406030204" pitchFamily="18" charset="0"/>
                            </a:rPr>
                          </m:ctrlPr>
                        </m:dPr>
                        <m:e>
                          <m:r>
                            <a:rPr lang="en-US" sz="2000" i="1">
                              <a:solidFill>
                                <a:prstClr val="black"/>
                              </a:solidFill>
                              <a:latin typeface="Cambria Math" panose="02040503050406030204" pitchFamily="18" charset="0"/>
                            </a:rPr>
                            <m:t>−3</m:t>
                          </m:r>
                          <m:d>
                            <m:dPr>
                              <m:ctrlPr>
                                <a:rPr lang="en-US" sz="2000" i="1">
                                  <a:solidFill>
                                    <a:prstClr val="black"/>
                                  </a:solidFill>
                                  <a:latin typeface="Cambria Math" panose="02040503050406030204" pitchFamily="18" charset="0"/>
                                </a:rPr>
                              </m:ctrlPr>
                            </m:dPr>
                            <m:e>
                              <m:r>
                                <a:rPr lang="en-US" sz="2000" i="1">
                                  <a:solidFill>
                                    <a:srgbClr val="FF0000"/>
                                  </a:solidFill>
                                  <a:latin typeface="Cambria Math" panose="02040503050406030204" pitchFamily="18" charset="0"/>
                                </a:rPr>
                                <m:t>4</m:t>
                              </m:r>
                            </m:e>
                          </m:d>
                          <m:r>
                            <a:rPr lang="en-US" sz="2000" i="1">
                              <a:solidFill>
                                <a:prstClr val="black"/>
                              </a:solidFill>
                              <a:latin typeface="Cambria Math" panose="02040503050406030204" pitchFamily="18" charset="0"/>
                            </a:rPr>
                            <m:t>+2</m:t>
                          </m:r>
                        </m:e>
                      </m:d>
                      <m:r>
                        <a:rPr lang="en-US" sz="2000" b="0" i="1" smtClean="0">
                          <a:solidFill>
                            <a:prstClr val="black"/>
                          </a:solidFill>
                          <a:latin typeface="Cambria Math" panose="02040503050406030204" pitchFamily="18" charset="0"/>
                        </a:rPr>
                        <m:t>+</m:t>
                      </m:r>
                    </m:oMath>
                  </m:oMathPara>
                </a14:m>
                <a:endParaRPr lang="en-US" sz="2000">
                  <a:solidFill>
                    <a:prstClr val="black"/>
                  </a:solidFill>
                </a:endParaRPr>
              </a:p>
              <a:p>
                <a:pPr marL="0" lvl="0" indent="0" algn="ctr">
                  <a:buNone/>
                </a:pPr>
                <a:r>
                  <a:rPr lang="en-US" sz="2000">
                    <a:solidFill>
                      <a:prstClr val="black"/>
                    </a:solidFill>
                  </a:rPr>
                  <a:t>… oh no</a:t>
                </a:r>
              </a:p>
              <a:p>
                <a:pPr marL="0" lvl="0" indent="0" algn="ctr">
                  <a:buNone/>
                </a:pPr>
                <a:endParaRPr lang="en-US" sz="2000">
                  <a:solidFill>
                    <a:prstClr val="black"/>
                  </a:solidFill>
                </a:endParaRPr>
              </a:p>
              <a:p>
                <a:pPr marL="0" lvl="0" indent="0">
                  <a:buNone/>
                </a:pPr>
                <a:r>
                  <a:rPr lang="en-US" sz="2000">
                    <a:solidFill>
                      <a:prstClr val="black"/>
                    </a:solidFill>
                  </a:rPr>
                  <a:t>There must be a better way!</a:t>
                </a:r>
              </a:p>
            </p:txBody>
          </p:sp>
        </mc:Choice>
        <mc:Fallback>
          <p:sp>
            <p:nvSpPr>
              <p:cNvPr id="5" name="Content Placeholder 4">
                <a:extLst>
                  <a:ext uri="{FF2B5EF4-FFF2-40B4-BE49-F238E27FC236}">
                    <a16:creationId xmlns:a16="http://schemas.microsoft.com/office/drawing/2014/main" id="{9684F24C-6672-5646-9756-F33D2508C2CA}"/>
                  </a:ext>
                </a:extLst>
              </p:cNvPr>
              <p:cNvSpPr>
                <a:spLocks noGrp="1" noRot="1" noChangeAspect="1" noMove="1" noResize="1" noEditPoints="1" noAdjustHandles="1" noChangeArrowheads="1" noChangeShapeType="1" noTextEdit="1"/>
              </p:cNvSpPr>
              <p:nvPr>
                <p:ph sz="half" idx="2"/>
              </p:nvPr>
            </p:nvSpPr>
            <p:spPr>
              <a:blipFill>
                <a:blip r:embed="rId3"/>
                <a:stretch>
                  <a:fillRect l="-1294"/>
                </a:stretch>
              </a:blipFill>
            </p:spPr>
            <p:txBody>
              <a:bodyPr/>
              <a:lstStyle/>
              <a:p>
                <a:r>
                  <a:rPr lang="en-US">
                    <a:noFill/>
                  </a:rPr>
                  <a:t> </a:t>
                </a:r>
              </a:p>
            </p:txBody>
          </p:sp>
        </mc:Fallback>
      </mc:AlternateContent>
    </p:spTree>
    <p:extLst>
      <p:ext uri="{BB962C8B-B14F-4D97-AF65-F5344CB8AC3E}">
        <p14:creationId xmlns:p14="http://schemas.microsoft.com/office/powerpoint/2010/main" val="246424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500"/>
                                        <p:tgtEl>
                                          <p:spTgt spid="5">
                                            <p:txEl>
                                              <p:pRg st="2" end="2"/>
                                            </p:txEl>
                                          </p:spTgt>
                                        </p:tgtEl>
                                      </p:cBhvr>
                                    </p:animEffect>
                                  </p:childTnLst>
                                </p:cTn>
                              </p:par>
                            </p:childTnLst>
                          </p:cTn>
                        </p:par>
                        <p:par>
                          <p:cTn id="19" fill="hold">
                            <p:stCondLst>
                              <p:cond delay="500"/>
                            </p:stCondLst>
                            <p:childTnLst>
                              <p:par>
                                <p:cTn id="20" presetID="1" presetClass="entr" presetSubtype="0" fill="hold" nodeType="afterEffect">
                                  <p:stCondLst>
                                    <p:cond delay="500"/>
                                  </p:stCondLst>
                                  <p:childTnLst>
                                    <p:set>
                                      <p:cBhvr>
                                        <p:cTn id="21"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14</Slides>
  <Notes>2</Notes>
  <HiddenSlides>1</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Series</vt:lpstr>
      <vt:lpstr>Agenda</vt:lpstr>
      <vt:lpstr>Review: Vocabulary</vt:lpstr>
      <vt:lpstr>Review: Sequences</vt:lpstr>
      <vt:lpstr>Series</vt:lpstr>
      <vt:lpstr>Σ (Sigma) Summation Notation</vt:lpstr>
      <vt:lpstr>Σ (Sigma) Notation (Practice)</vt:lpstr>
      <vt:lpstr>Arithmetic Series</vt:lpstr>
      <vt:lpstr>Evaluating Arithmetic Series (Practice)</vt:lpstr>
      <vt:lpstr>Finding a Shortcut</vt:lpstr>
      <vt:lpstr>Formula for Arithmetic Series</vt:lpstr>
      <vt:lpstr>Practice</vt:lpstr>
      <vt:lpstr>Practice</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2022-04-27T18:14:40Z</dcterms:created>
  <dcterms:modified xsi:type="dcterms:W3CDTF">2022-04-28T15:46:13Z</dcterms:modified>
</cp:coreProperties>
</file>